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30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01" r:id="rId30"/>
    <p:sldId id="314" r:id="rId31"/>
    <p:sldId id="315" r:id="rId32"/>
    <p:sldId id="316" r:id="rId33"/>
    <p:sldId id="317" r:id="rId34"/>
    <p:sldId id="318" r:id="rId35"/>
    <p:sldId id="319" r:id="rId36"/>
    <p:sldId id="283" r:id="rId37"/>
    <p:sldId id="284" r:id="rId38"/>
    <p:sldId id="285" r:id="rId39"/>
    <p:sldId id="286" r:id="rId40"/>
    <p:sldId id="287" r:id="rId41"/>
    <p:sldId id="288" r:id="rId42"/>
    <p:sldId id="320" r:id="rId43"/>
    <p:sldId id="321" r:id="rId44"/>
    <p:sldId id="322" r:id="rId45"/>
    <p:sldId id="323" r:id="rId46"/>
    <p:sldId id="324" r:id="rId47"/>
    <p:sldId id="325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326" r:id="rId56"/>
    <p:sldId id="327" r:id="rId57"/>
    <p:sldId id="328" r:id="rId58"/>
    <p:sldId id="329" r:id="rId59"/>
    <p:sldId id="330" r:id="rId60"/>
    <p:sldId id="331" r:id="rId61"/>
    <p:sldId id="302" r:id="rId62"/>
    <p:sldId id="303" r:id="rId63"/>
    <p:sldId id="304" r:id="rId64"/>
    <p:sldId id="296" r:id="rId65"/>
    <p:sldId id="297" r:id="rId66"/>
    <p:sldId id="298" r:id="rId67"/>
    <p:sldId id="335" r:id="rId68"/>
    <p:sldId id="336" r:id="rId69"/>
    <p:sldId id="337" r:id="rId70"/>
    <p:sldId id="338" r:id="rId71"/>
    <p:sldId id="339" r:id="rId72"/>
    <p:sldId id="340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  <p:sldId id="299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17" autoAdjust="0"/>
  </p:normalViewPr>
  <p:slideViewPr>
    <p:cSldViewPr snapToGrid="0">
      <p:cViewPr varScale="1">
        <p:scale>
          <a:sx n="127" d="100"/>
          <a:sy n="127" d="100"/>
        </p:scale>
        <p:origin x="627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46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1260 1 24575,'-40'0'0,"0"1"0,-56 9 0,82-7 0,0 1 0,0 0 0,0 1 0,1 0 0,0 1 0,0 0 0,1 1 0,-1 1 0,1 0 0,-12 11 0,-83 72 0,66-46 0,34-36 0,0 0 0,-1 0 0,0 0 0,-1-1 0,-10 7 0,6-5 0,0 1 0,-21 23 0,-12 10 0,-66 65 0,85-81 0,-37 52 0,38-47 0,-10 17 0,-34 63 0,38-59 0,22-35 0,1 1 0,0 1 0,2 0 0,-6 22 0,5-17 0,-19 46 0,16-50 0,4-8 0,0 1 0,0 1 0,-4 18 0,-22 110 0,28-117 0,-17 49 0,14-55 0,2-1 0,1 1 0,0 1 0,-1 25 0,4-6 0,0 10 0,-11 62 0,3-39 0,5 1 0,6 136 0,1-74 0,-2-82 0,-1-12 0,1 0 0,2 0 0,15 76 0,-6-68 0,-6-24 0,2-1 0,0 0 0,13 27 0,112 219 0,-29-50 0,-94-205 0,1 0 0,0-1 0,1 0 0,1-1 0,1 0 0,18 18 0,-12-13 0,0-3 0,0-1 0,1-1 0,1 0 0,0-2 0,36 17 0,-23-16 0,0-1 0,66 13 0,24 9 0,-79-22 0,1-1 0,1-3 0,53 4 0,23 5 0,-10-6 0,-77-10 0,61 12 0,-70-9 0,0-1 0,45-1 0,-44-2 0,0 1 0,40 7 0,1 2 0,0-4 0,0-2 0,116-7 0,-51-1 0,-100 5 0,63 11 0,-62-7 0,61 3 0,664-10 0,-720 4 0,-1 1 0,1 3 0,52 15 0,-70-17 0,43 14 0,-45-12 0,0-1 0,0-1 0,0-1 0,39 3 0,-14-6 0,86 14 0,-57-6 0,1-3 0,136-7 0,-74-2 0,-112 3 0,14 1 0,0-2 0,0-1 0,64-14 0,71-14 0,-29 1 0,72-16 0,-111 7 0,-73 25 0,70-19 0,-72 24 0,0-1 0,38-18 0,14-5 0,-62 27 0,1 0 0,0 2 0,27-2 0,41-6 0,46-28 0,-47 16 0,-56 13 0,-1 2 0,1 1 0,42-4 0,-54 9 0,1-1 0,23-7 0,42-5 0,-60 12 0,0-2 0,-1 0 0,32-12 0,-34 10 0,0 0 0,1 2 0,-1 0 0,31-1 0,-19 5 0,0 2 0,-1 1 0,0 2 0,41 9 0,-30-5 0,0-3 0,0-1 0,1-3 0,57-5 0,4 2 0,593 2 0,-678 1 0,1 2 0,43 10 0,-6-1 0,113 19 0,-109-18 0,-41-8 0,0 0 0,39 1 0,-12-4 0,219-5 0,-192-11 0,-56 9 0,0 1 0,31-2 0,327 7 0,-362 0 0,1 1 0,-1 0 0,21 7 0,43 5 0,12 1 0,-67-10 0,-1 0 0,30 0 0,-15-4 0,210-3 0,-223-3 0,-1 0 0,42-14 0,-44 12 0,-1 0 0,1 1 0,39-3 0,-7 7 0,-27 2 0,1-2 0,-1-1 0,39-8 0,20-3 0,-75 13 0,0 0 0,0-1 0,0 0 0,-1-1 0,1-1 0,-1 0 0,0-1 0,0 0 0,-1-1 0,14-9 0,10-8 0,-19 12 0,0 0 0,0-1 0,-1-1 0,-1 0 0,0-1 0,0-1 0,22-31 0,-18 18 0,-7 11 0,0 0 0,-2 0 0,0-1 0,11-30 0,-13 12 0,0 0 0,-3 0 0,-1 0 0,-1-1 0,-2 1 0,-5-43 0,2-3 0,0 48 0,-3 1 0,0 0 0,-2 0 0,-16-46 0,-5-19 0,-16-38 0,13 45 0,-17-38 0,-6-23 0,44 122 0,-1 1 0,-2 0 0,-24-40 0,-2-5 0,21 42 0,0 2 0,-2 0 0,-1 2 0,-2 0 0,0 1 0,-2 1 0,-1 2 0,-1 0 0,-56-36 0,-72-31 0,120 72 0,-1 1 0,0 2 0,-1 1 0,-66-15 0,54 16 0,0-2 0,-47-23 0,10 0-146,-2 3 1,-1 5-1,-106-24 0,-123-21 146,-23 4 0,256 52 0,-1 5 0,-1 3 0,-175-2 0,21 0-500,1-1-122,-1177 17-176,1359-5 798,-65-11 0,20 1 0,-5 2 249,-130-8 576,193 20-799,7 0 61,-1-1 1,0-2 0,-75-14 0,89 12 38,0 0 0,-1 2 0,-43 2 0,45 1-16,0-2-1,1 0 1,-1-1 0,-33-8-1,9 1-109,0 2 0,-1 2 0,0 2 0,-91 7 0,24-1 0,-351-3 0,445-2 0,0 0 0,-39-9 0,37 6 0,0 0 0,-27 0 0,-75 5 0,65 1 0,-1-2 0,-98-16 0,89 8 0,-1 3 0,0 3 0,-72 7 0,7-1 0,-4-6 0,-156 7 0,273-1 0,0 1 0,1 2 0,-28 9 0,31-8 0,0 0 0,-1-2 0,0-1 0,-37 3 0,-466-6 247,230-3-1859,269 2-5214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3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 0 24575,'-2'1'0,"1"-1"0,0 1 0,-1-1 0,1 1 0,0-1 0,0 1 0,-1 0 0,1 0 0,0 0 0,0-1 0,0 1 0,0 0 0,0 0 0,0 1 0,0-1 0,1 0 0,-1 0 0,0 0 0,1 0 0,-1 1 0,0-1 0,1 0 0,0 1 0,-1-1 0,1 0 0,0 1 0,-1 2 0,-4 44 0,4-43 0,-3 52 0,-2-1 0,-24 99 0,21-119 0,-3 46 0,-4 16 0,-13 94 0,0 13 0,1-78 0,28-125 0,-1-1 0,1 1 0,0 0 0,0-1 0,0 1 0,0-1 0,0 1 0,0 0 0,0-1 0,1 1 0,-1-1 0,0 1 0,1 0 0,1 2 0,-2-3 0,1-1 0,-1 1 0,1-1 0,0 1 0,-1-1 0,1 1 0,-1-1 0,1 1 0,0-1 0,-1 1 0,1-1 0,0 0 0,0 0 0,-1 1 0,1-1 0,0 0 0,0 0 0,-1 0 0,1 0 0,0 0 0,0 0 0,0 0 0,2 0 0,0 0 0,-1-1 0,1 0 0,-1 0 0,1 0 0,-1 0 0,1 0 0,-1 0 0,0-1 0,1 1 0,-1-1 0,0 1 0,0-1 0,0 0 0,0 0 0,1-2 0,28-27-1365,-15 20-5461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3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0 466 24575,'37'-14'0,"-13"3"0,8 2 0,0-1 0,-2-2 0,1-1 0,49-30 0,-71 37 0,-1 0 0,0 0 0,0-1 0,0 0 0,-1-1 0,0 0 0,0 0 0,-1 0 0,0-1 0,0 0 0,-1 0 0,0 0 0,-1-1 0,0 1 0,0-1 0,-1 0 0,-1 0 0,0-1 0,2-12 0,-4 18 0,2-11 0,-1 0 0,0 0 0,-1 0 0,-1 0 0,-3-19 0,3 32 0,1 1 0,-1-1 0,0 1 0,1 0 0,-1-1 0,0 1 0,-1 0 0,1-1 0,0 1 0,-1 0 0,1 0 0,-1 0 0,1 0 0,-1 0 0,0 1 0,0-1 0,0 0 0,0 1 0,0-1 0,0 1 0,-1 0 0,1 0 0,0 0 0,-1 0 0,1 0 0,0 0 0,-1 1 0,1-1 0,-1 1 0,1 0 0,-1-1 0,0 1 0,1 0 0,-1 1 0,1-1 0,-1 0 0,1 1 0,-1-1 0,1 1 0,-5 2 0,-8 3 0,0 1 0,0 0 0,1 1 0,0 1 0,0 1 0,1-1 0,0 2 0,1 0 0,-13 15 0,-25 19 0,44-39 0,0 1 0,0 0 0,0 0 0,0 0 0,1 0 0,1 1 0,-1 0 0,1 0 0,1 0 0,-1 0 0,1 1 0,1 0 0,-1-1 0,-1 16 0,2 0 0,0 1 0,2-1 0,0 1 0,5 27 0,-5-48 0,0 0 0,1 0 0,-1 0 0,1-1 0,0 1 0,0 0 0,0 0 0,1-1 0,0 1 0,-1-1 0,1 1 0,0-1 0,1 0 0,-1 0 0,0 1 0,1-2 0,0 1 0,0 0 0,0-1 0,0 1 0,0-1 0,6 3 0,0-1 0,0-2 0,0 1 0,0-1 0,0 0 0,1-1 0,-1 0 0,0-1 0,14-1 0,6 1-1365,-3-1-5461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4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46 24575,'0'24'0,"1"14"0,-1 0 0,-3 0 0,-13 71 0,5-51 0,9-42 0,-1 0 0,-1 0 0,0 0 0,-8 19 0,17-70 0,18-26 0,39-76 0,-55 122 0,9-16 0,0 1 0,39-53 0,-51 78 0,0-1 0,0 1 0,1 0 0,0 0 0,0 1 0,0 0 0,0-1 0,0 2 0,1-1 0,0 1 0,6-3 0,-9 5 0,-1 0 0,1 1 0,0 0 0,0-1 0,0 1 0,-1 0 0,1 1 0,0-1 0,0 0 0,-1 1 0,1-1 0,0 1 0,-1 0 0,1 0 0,0 0 0,-1 0 0,1 1 0,-1-1 0,0 1 0,1-1 0,-1 1 0,0 0 0,0 0 0,0 0 0,0 0 0,0 0 0,-1 0 0,1 1 0,1 2 0,3 7 0,0 1 0,0-1 0,-1 1 0,-1 0 0,0 0 0,-1 1 0,1 13 0,0-6 0,9 79 0,1 7 0,-6-58-1365,-5-26-5461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4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24575,'4'0'0,"8"0"0,6 0 0,5 0 0,4 0 0,2 0 0,1 0 0,0 0 0,0 0 0,1 0 0,-7 5 0,0 2 0,-6-1-8191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5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441 1 24575,'-2'0'0,"1"0"0,-1 1 0,0-1 0,0 0 0,0 1 0,1 0 0,-1-1 0,0 1 0,1 0 0,-1 0 0,1 0 0,-1 0 0,1 0 0,-1 1 0,1-1 0,0 0 0,0 1 0,-1-1 0,1 1 0,0-1 0,-1 3 0,-18 42 0,12-28 0,-59 163 0,17-42 0,38-109 0,-19 45 0,-22 86 0,12-33 0,24-80 0,-19 87 0,21-58 0,6-36 0,2-1 0,-4 76 0,11-88 0,-1 0 0,-1 0 0,-11 45 0,10-60 0,-1-1 0,2 1 0,0 0 0,1 1 0,0-1 0,1 0 0,0 0 0,1 0 0,0 0 0,1 1 0,7 22 0,-8-35 3,-1 1 0,1-1 0,-1 0 0,1 1 0,0-1-1,0 0 1,-1 0 0,1 0 0,0 1 0,0-1 0,0 0-1,1 0 1,-1 0 0,0-1 0,0 1 0,0 0 0,1 0 0,-1-1-1,0 1 1,1 0 0,-1-1 0,0 1 0,1-1 0,-1 0 0,1 0-1,-1 1 1,1-1 0,-1 0 0,1 0 0,-1 0 0,1-1-1,-1 1 1,1 0 0,-1 0 0,0-1 0,1 1 0,-1-1 0,1 1-1,-1-1 1,0 0 0,3-1 0,3-2-251,0-1 1,0-1-1,0 1 1,0-1-1,9-12 1,0 0-6579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5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0 24575,'0'6'0,"0"5"0,0 8 0,0 4 0,0 3 0,0 3 0,0 1 0,0 0 0,0 0 0,0 1 0,0-1 0,0 0 0,0-1 0,-5-4 0,-1-8-8191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6.1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24575,'5'0'0,"1"5"0,1 6 0,3 7 0,0 5 0,-2 4 0,-1-3-8191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6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285 148 24575,'-3'1'0,"0"-1"0,-1 1 0,1 0 0,0 0 0,-1 0 0,1 0 0,0 1 0,0-1 0,0 1 0,0 0 0,1 0 0,-1 0 0,0 0 0,1 1 0,-1-1 0,1 0 0,0 1 0,0 0 0,0 0 0,0-1 0,-2 6 0,-6 11 0,0 0 0,-9 30 0,4-12 0,-45 99 0,43-102 0,2 1 0,1 0 0,2 0 0,1 2 0,-7 38 0,11-42 0,3-21 0,1 0 0,0 1 0,1 0 0,1-1 0,0 1 0,1 13 0,0-24 0,0 0 0,0 0 0,1 0 0,-1 0 0,1 0 0,0-1 0,0 1 0,-1 0 0,1 0 0,0 0 0,0-1 0,1 1 0,-1-1 0,0 1 0,0-1 0,1 1 0,-1-1 0,3 2 0,-1-2 0,-1 0 0,1 0 0,0 0 0,1 0 0,-1 0 0,0 0 0,0-1 0,0 0 0,0 1 0,0-1 0,1 0 0,-1-1 0,0 1 0,0 0 0,3-2 0,1 1 0,-1-1 0,1-1 0,-1 1 0,0-1 0,0 0 0,0 0 0,0 0 0,-1-1 0,1 0 0,7-7 0,48-55 0,-22 22 0,-21 23 0,-2 0 0,0-1 0,-2 0 0,16-32 0,3-3 0,-26 42 0,0 0 0,-1-1 0,0 0 0,-1 0 0,3-17 0,13-41 0,-13 50 0,-2 0 0,0 0 0,-1-1 0,-2 1 0,0-1 0,-2 0 0,-1 0 0,-3-35 0,2 55 0,0 1 0,0 0 0,0 0 0,0-1 0,-1 1 0,1 0 0,-1 0 0,0 0 0,0 1 0,-1-1 0,1 0 0,-1 1 0,0-1 0,0 1 0,0 0 0,0 0 0,0 0 0,-1 1 0,0-1 0,1 1 0,-1 0 0,0 0 0,0 0 0,0 0 0,0 1 0,0-1 0,0 1 0,-1 0 0,1 0 0,0 1 0,-1-1 0,1 1 0,-9 1 0,5-1 0,1 0 0,-1 1 0,0-1 0,1 2 0,-1-1 0,1 1 0,0 0 0,-1 1 0,1 0 0,0 0 0,1 0 0,-1 1 0,1 0 0,-1 0 0,1 1 0,0 0 0,1 0 0,-10 10 0,5 3-170,1 0-1,0 1 0,1 0 1,1 0-1,1 1 0,1-1 1,-3 22-1,3-16-6655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7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0 24575,'2'104'0,"-5"114"0,0-198 0,-1 0 0,-1 0 0,-1-1 0,-1 0 0,-11 23 0,10-25 0,1 1 0,0 0 0,1 0 0,1 0 0,1 1 0,-3 25 0,6-28 0,-1 13 0,4-27 0,4-18 0,32-77 0,-27 71 0,-1-2 0,14-46 0,-18 48 0,1 0 0,2 1 0,0 0 0,1 0 0,0 1 0,2 1 0,1 0 0,0 0 0,22-22 0,-33 39 0,0-1 0,0 1 0,0 0 0,1 0 0,-1 0 0,1 0 0,-1 1 0,1-1 0,0 1 0,-1-1 0,4 0 0,-4 2 0,-1 0 0,0-1 0,0 1 0,0 0 0,1 0 0,-1 0 0,0 0 0,0 0 0,0 0 0,1 1 0,-1-1 0,0 0 0,0 1 0,0-1 0,0 1 0,1-1 0,-1 1 0,0-1 0,2 2 0,-1 1 0,1 0 0,-1 0 0,1 1 0,-1-1 0,0 0 0,-1 1 0,1 0 0,0-1 0,-1 1 0,0 0 0,0 0 0,0-1 0,0 1 0,-1 0 0,1 7 0,-1 237 0,-3-108 0,3-130-227,0 1-1,-2 0 1,1-1-1,-1 1 1,-4 11-1,0-4-6598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8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88 24575,'62'-22'0,"-33"18"0,0 2 0,53 2 0,-61 2 0,1-2 0,-1 0 0,0-1 0,0-1 0,0-1 0,0-1 0,22-7 0,-40 10-114,0-1 1,-1 1-1,1-1 0,0 1 0,-1-1 1,1 0-1,-1 0 0,1 0 0,-1 0 1,0 0-1,3-4 0,4-9-6712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48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24575,'1'22'0,"2"0"0,8 39 0,-6-38 0,-1 1 0,2 28 0,-4-21 0,13 57 0,-4-30 0,2 5 0,-7-40 0,-2 1 0,3 41 0,-7-49 0,0 18 0,2 0 0,1 0 0,9 35 0,-1-8 0,-7-39 0,0 0 0,1 0 0,15 36 0,-20-57 0,0 0 0,1 0 0,-1 0 0,1 0 0,-1 0 0,1 0 0,-1 0 0,1 0 0,0 0 0,-1-1 0,1 1 0,0 0 0,0 0 0,0-1 0,-1 1 0,1-1 0,0 1 0,0-1 0,0 1 0,0-1 0,0 1 0,0-1 0,0 0 0,0 0 0,0 1 0,0-1 0,0 0 0,0 0 0,2 0 0,0-1 0,-1 0 0,1 1 0,-1-2 0,1 1 0,-1 0 0,0 0 0,1-1 0,-1 1 0,0-1 0,0 0 0,3-2 0,4-5 0,-1-1 0,0 0 0,13-21 0,122-193 0,-61 99 0,77-143 0,-128 206 0,-27 51 0,1 0 0,0 0 0,1 1 0,0-1 0,1 1 0,12-14 0,-8 11 0,1-1 0,-2 0 0,15-26 0,-1 2 0,-23 36 0,0 0 0,0 0 0,0 0 0,0 0 0,1 1 0,-1-1 0,1 0 0,-1 1 0,1-1 0,-1 1 0,1 0 0,0-1 0,-1 1 0,1 0 0,0 0 0,0 0 0,0 0 0,0 1 0,0-1 0,0 0 0,0 1 0,0-1 0,3 1 0,-3 1 0,0-1 0,0 1 0,0 0 0,0 0 0,0 0 0,0 0 0,0 0 0,0 1 0,-1-1 0,1 0 0,-1 1 0,1 0 0,-1-1 0,1 1 0,-1 0 0,0-1 0,0 1 0,2 3 0,2 6 0,0 1 0,0 0 0,-1 0 0,0 1 0,-1-1 0,2 19 0,-2 264 0,-6-146 0,1-113 0,1-26 0,0 1 0,1-1 0,0 1 0,1-1 0,0 1 0,0-1 0,5 16 0,-5-26 0,0 0 0,-1 0 0,1 1 0,0-1 0,0 0 0,0 0 0,0 0 0,0 0 0,0 0 0,-1 0 0,1 0 0,0 0 0,0-1 0,0 1 0,0 0 0,0 0 0,-1-1 0,1 1 0,0-1 0,0 1 0,-1 0 0,1-1 0,0 0 0,0 1 0,-1-1 0,1 1 0,-1-1 0,1 0 0,0 1 0,-1-1 0,1 0 0,-1-1 0,27-26 0,20-44 0,-37 53 0,1 1 0,1 0 0,18-19 0,32-41 0,-44 53 0,2 1 0,22-23 0,-36 41 0,1 0 0,0 1 0,-1-1 0,2 1 0,-1 1 0,13-7 0,-18 10 0,0 1 0,0-1 0,-1 0 0,1 1 0,0 0 0,0-1 0,0 1 0,0 0 0,0 0 0,0 0 0,0 0 0,0 1 0,0-1 0,0 0 0,0 1 0,0-1 0,0 1 0,0 0 0,0 0 0,-1 0 0,1 0 0,0 0 0,-1 0 0,1 0 0,0 0 0,-1 1 0,1-1 0,-1 0 0,0 1 0,0-1 0,1 1 0,-1 0 0,1 3 0,21 35 0,24 61 0,-17-37 0,-16-35 0,22 61 0,-30-67-273,2 0 0,1-1 0,1 0 0,18 30 0,-18-38-6553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8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24575,'0'615'0,"-1"-609"0,1-1 0,1 0 0,-1 0 0,1 0 0,-1 0 0,1 0 0,1 0 0,-1-1 0,4 8 0,-4-11 0,0 0 0,0 1 0,0-1 0,0 0 0,0 0 0,0 0 0,1-1 0,-1 1 0,0 0 0,1 0 0,-1-1 0,0 1 0,1-1 0,-1 1 0,1-1 0,-1 1 0,1-1 0,-1 0 0,1 0 0,-1 0 0,1 0 0,-1 0 0,1 0 0,-1 0 0,1 0 0,-1-1 0,1 1 0,-1-1 0,1 1 0,-1-1 0,1 1 0,-1-1 0,0 0 0,1 0 0,1-1 0,21-12-1365,-1-1-5461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8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137 0 24575,'0'13'0,"2"54"0,-4 0 0,-2-1 0,-3 1 0,-22 93 0,23-133 0,2 0 0,0 0 0,1 51 0,0-4 0,-10 6 0,8-57 0,1-1 0,-2 28 0,4-22 0,-11 51 0,-1 19 0,4-48 0,8-42 0,0 1 0,0 0 0,1 0 0,0-1 0,0 16 0,1-24 0,0 0 0,0 1 0,0-1 0,0 0 0,0 0 0,0 1 0,0-1 0,0 0 0,0 0 0,0 1 0,0-1 0,0 0 0,0 0 0,1 0 0,-1 1 0,0-1 0,0 0 0,0 0 0,0 1 0,0-1 0,1 0 0,-1 0 0,0 0 0,0 0 0,0 1 0,1-1 0,-1 0 0,0 0 0,0 0 0,0 0 0,1 0 0,-1 0 0,0 1 0,0-1 0,1 0 0,-1 0 0,0 0 0,0 0 0,1 0 0,-1 0 0,0 0 0,0 0 0,1 0 0,-1 0 0,0 0 0,0 0 0,1-1 0,-1 1 0,0 0 0,1 0 0,15-13 0,11-21 0,-22 23 0,0-1 0,0 0 0,-1 0 0,0 0 0,-2 0 0,4-20 0,-4 17 0,0 1 0,2-1 0,0 1 0,9-21 0,4-5-1365,-11 21-5461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9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24575,'1'22'0,"1"0"0,10 39 0,-7-38 0,-1 1 0,1 28 0,-3-12 0,-2-1 0,-2 1 0,-1 0 0,-12 49 0,11-67-455,0 0 0,0 37 0,4-34-6371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9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 1 24575,'1'40'0,"-2"0"0,-2-1 0,-11 58 0,1-32 0,10-41 0,-2-1 0,0 0 0,-2 0 0,-12 28 0,9-39-84,4-22 266,3-28-1223,3 35 619,0-20-6404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6:00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24575,'0'4'0,"0"8"0,0 6 0,0 4 0,0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6:00.8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89 24575,'0'54'0,"-3"93"0,1-129 0,0-1 0,-1 0 0,-1-1 0,-1 1 0,0-1 0,-11 23 0,5-27 0,7-24 0,5-24 0,78-211 0,-75 233 0,0 0 0,1 0 0,0 0 0,1 0 0,1 1 0,0 0 0,1 0 0,14-17 0,-22 29 0,1 1 0,-1-1 0,0 1 0,0 0 0,1-1 0,-1 1 0,0-1 0,1 1 0,-1 0 0,0-1 0,1 1 0,-1 0 0,0 0 0,1-1 0,-1 1 0,0 0 0,1 0 0,-1 0 0,1-1 0,-1 1 0,1 0 0,-1 0 0,1 0 0,-1 0 0,0 0 0,1 0 0,-1 0 0,1 0 0,-1 0 0,1 0 0,-1 0 0,1 0 0,-1 0 0,0 0 0,1 1 0,-1-1 0,1 0 0,0 0 0,6 20 0,-5 36 0,-2-52 0,-2 209-1365,2-188-5461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6:01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1 24575,'-6'0'0,"0"0"0,0 1 0,1-1 0,-1 1 0,0 0 0,0 1 0,0 0 0,1 0 0,-1 0 0,1 0 0,0 1 0,-1 0 0,1 0 0,1 0 0,-9 7 0,11-7 0,0-1 0,-1 1 0,1 0 0,0 0 0,1 0 0,-1 0 0,0 1 0,1-1 0,0 0 0,0 1 0,0-1 0,0 1 0,0-1 0,1 1 0,0-1 0,-1 1 0,1 0 0,1-1 0,-1 1 0,0-1 0,1 1 0,0-1 0,0 1 0,0-1 0,0 1 0,0-1 0,3 4 0,-3-5 0,0 1 0,0-1 0,0 1 0,1-1 0,-1 1 0,1-1 0,0 0 0,0 0 0,0 0 0,0 0 0,0 0 0,0 0 0,0 0 0,1-1 0,-1 1 0,1-1 0,-1 0 0,1 0 0,0 0 0,-1 0 0,1 0 0,0 0 0,0-1 0,-1 1 0,7-1 0,1 0 0,0-1 0,1 0 0,-1-1 0,0-1 0,15-4 0,-15 4 0,-10 2 0,1 1 0,0 0 0,-1 0 0,1 0 0,0-1 0,0 1 0,-1 0 0,1 0 0,0 0 0,0 0 0,-1 0 0,1 0 0,0 0 0,-1 1 0,1-1 0,0 0 0,0 0 0,-1 1 0,1-1 0,0 0 0,-1 1 0,1-1 0,-1 0 0,1 1 0,0-1 0,-1 1 0,1-1 0,-1 1 0,1-1 0,-1 1 0,0-1 0,1 1 0,-1 0 0,1-1 0,-1 1 0,0 0 0,0-1 0,1 1 0,-1 0 0,0-1 0,0 1 0,0 0 0,0 0 0,0-1 0,0 1 0,0 0 0,0 0 0,0-1 0,0 1 0,0 0 0,0-1 0,0 1 0,-1 0 0,0 1 0,-12 49 0,11-43 0,-18 63 0,-2-2 0,-45 96 0,32-84 0,27-59 0,0 0 0,-2-1 0,-1-1 0,-23 36 0,16-28 0,14-19 0,-1-1 0,-1 0 0,1 0 0,-1 0 0,-9 8 0,14-15 0,0 0 0,0 0 0,-1 0 0,1 0 0,0-1 0,0 1 0,0 0 0,-1-1 0,1 0 0,0 1 0,-1-1 0,1 1 0,0-1 0,-1 0 0,1 0 0,0 0 0,-1 0 0,1 0 0,0 0 0,-1 0 0,1 0 0,0-1 0,-1 1 0,1-1 0,0 1 0,-1-1 0,1 1 0,0-1 0,0 1 0,0-1 0,-1 0 0,1 0 0,0 0 0,0 0 0,0 0 0,0 0 0,1 0 0,-1 0 0,0 0 0,0 0 0,1 0 0,-2-3 0,-6-8 0,1 0 0,0 0 0,0-1 0,2 0 0,-1 0 0,2 0 0,-4-15 0,0-12 0,-3-44 0,10 68 0,-16-60-1365,12 50-5461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6:02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12 24575,'0'-1'0,"0"1"0,0 0 0,1 0 0,-1-1 0,0 1 0,0 0 0,0-1 0,0 1 0,0 0 0,0 0 0,0-1 0,0 1 0,0 0 0,0-1 0,0 1 0,0 0 0,0-1 0,0 1 0,0 0 0,0 0 0,0-1 0,0 1 0,0 0 0,0-1 0,-1 1 0,1 0 0,0 0 0,0-1 0,0 1 0,0 0 0,-1 0 0,1 0 0,0-1 0,0 1 0,-1 0 0,1 0 0,0 0 0,0-1 0,-1 1 0,1 0 0,0 0 0,0 0 0,-1 0 0,1 0 0,0 0 0,-1 0 0,1 0 0,0 0 0,-1 0 0,1 0 0,0 0 0,0 0 0,-1 0 0,1 0 0,0 0 0,-1 0 0,1 0 0,0 0 0,0 0 0,-1 0 0,1 0 0,0 1 0,-1-1 0,1 0 0,-13 19 0,9 11 0,0 1 0,2-1 0,1 1 0,4 35 0,-1 1 0,3-28 0,-4-34 0,0 1 0,0 0 0,0 0 0,-1-1 0,1 1 0,-1 0 0,-1 6 0,0-11 0,1 1 0,-1 0 0,0-1 0,1 1 0,-1-1 0,0 0 0,0 1 0,0-1 0,0 0 0,0 1 0,0-1 0,-1 0 0,1 0 0,0 0 0,-1 0 0,1 0 0,0 0 0,-1 0 0,1-1 0,-1 1 0,1 0 0,-1-1 0,0 1 0,1-1 0,-1 0 0,0 1 0,1-1 0,-1 0 0,-1 0 0,-22 2-1365,2-2-5461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06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1184 0 24575,'-7'1'0,"0"0"0,1 1 0,-1 0 0,1 0 0,0 0 0,0 1 0,0 0 0,0 0 0,-6 4 0,-29 13 0,32-17 0,1 1 0,0 0 0,-13 9 0,14-8 0,-1-1 0,0 1 0,-16 5 0,-18 5 0,1 1 0,-68 39 0,95-46 0,-19 16 0,19-14 0,-7 5 0,-27 21 0,-72 71 0,14 14 0,85-95 0,2 0 0,-28 55 0,-49 97 0,24-36 0,41-89 0,20-35 0,0 0 0,-12 32 0,-14 28 0,28-62 0,0 0 0,2 0 0,0 1 0,0 0 0,-3 20 0,1 45 0,5-47 0,1 0 0,4 63 0,1-32 0,-2-57 0,0-1 0,1 1 0,0-1 0,0 0 0,1 0 0,1 0 0,3 10 0,9 22 0,-8-19 0,1-1 0,14 26 0,-10-25 0,-6-9 0,1 0 0,1-1 0,0 0 0,0-1 0,1 1 0,17 15 0,76 64 0,9-11 0,-65-49 0,-31-21 0,0 0 0,26 23 0,-34-27 0,1 0 0,0-1 0,1 0 0,-1 0 0,1-1 0,17 6 0,16 9 0,75 39 0,-54-30-327,80 25-1,-86-33 240,-5-2 88,-3 1 0,57 12 0,5-4 294,37 8 155,1 3-449,-72-17 0,6 6 0,-56-18 0,-1 0 0,44 7 0,14 1 0,16 3 0,-29-11 0,-35-3 0,65 2 0,161-8 0,-248-1 0,26-5 0,13 0 0,-34 5 0,0-1 0,-1-1 0,1-1 0,-1 0 0,0-2 0,27-11 0,-30 9 0,1-1 0,-1 0 0,-1-2 0,1 1 0,-2-2 0,0 0 0,0 0 0,-1-2 0,-1 1 0,15-23 0,26-56 0,16-38 0,-43 79 0,-8 16 0,0 0 0,14-49 0,19-137 0,-42 177 0,2-85 0,-5 44 0,1 1 0,-5-7 0,-2-97 0,-12 70 0,-5 12 0,0 7 0,15 77 0,-12-37 0,5 22 0,1 6 0,-15-37 0,10 33 0,5 13 0,-1 1 0,-1 0 0,0 1 0,-22-28 0,25 38 0,-1 1 0,0 0 0,0 0 0,-21-14 0,-45-23 0,71 43 0,-77-37 0,62 31 0,4 2 0,-23-14 0,20 10 0,1 2 0,-1 0 0,-36-13 0,-61-9 0,-39-5 0,102 25 0,-86-8 0,51 8 0,-34-8 0,29 3 0,9 3 0,-1-4 0,64 12 0,0 0 0,0 2 0,-38-3 0,28 6 0,1 0 0,1 1 0,-41 6 0,38-4 244,26-3-390,0 1 0,-1-1-1,1 1 1,0 0 0,0 0-1,0 0 1,0 1 0,0 0 0,1 0-1,-8 3 1,6-1-6680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3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2066 374 24575,'11'1'0,"1"0"0,0 1 0,-1 1 0,1 0 0,13 6 0,25 6 0,220 38 0,-237-47 0,44 0 0,-10-1 0,11 6 0,-33-4 0,64 2 0,-79-7 0,0 1 0,43 10 0,-42-6 0,60 4 0,-80-11 0,16 1 0,0 0 0,0 2 0,0 0 0,31 10 0,-23-5-168,0-1-1,70 4 1,-59-8-10,48 10 0,-20 1-103,41 10-679,-62-13 830,86 9-1,5 0 144,89 23-13,-121-29-315,32 6-142,30 5 457,-92-14-28,12 1-32,-59-6 50,45 2-1,-29-4 14,-3-2-3,-36-2 0,1 0 0,-1 1 0,0 0 0,1 1 0,13 4 0,-10-1 207,0-2 1,-1 1-1,1-2 0,21 1 0,67-4 1503,-38 0-1228,998 1-482,-986 6 0,-1 0 0,-70-6-5,63 0-1005,100 13 1,-7-2 327,-39-5 227,96 8 455,-54-10 0,27 2 0,48-1-314,-54-5 99,-64 12 215,47 1 0,-147-13 340,25 5-1,19 1 399,79 6 398,11 0 1,-116-12-1137,61 9 0,-59-5 0,81-4 0,-53-2 0,526 2 0,-588 0 0,0-1 0,15-4 0,17-1 0,-15 4 0,38-7 0,-41 4 0,1 2 0,30-2 0,-31 5 0,25-5 0,23-1 0,11 0 0,4 0 0,-27 7 0,85-2 0,-102-5 0,-25 3 0,31-1 0,46-3 0,-45 2 0,-7 0 0,-23 2 0,27 0 0,-29 2 0,25-4 0,-25 2 0,27 0 0,-11 2 0,53-7 0,-26 4 0,-41 4 0,33-6 0,55-8 0,-87 12 0,25 1 0,-30 1 0,1 0 0,-1-1 0,22-4 0,-25 2 0,1 2 0,21-1 0,-22 1 0,0 1 0,24-6 0,134-30 0,-79 22 0,17-9 0,31-4 0,-101 22 0,-15 2 0,36-1 0,418 4 0,-466-1 0,0 0 0,14-3 0,23-2 0,-12 6 0,-10 0 0,-1 0 0,43-7 0,-36 3 0,0 1 0,0 2 0,35 3 0,-3-1 0,222-1 0,-271 1 0,30 5 0,-10 0 0,-2-1 0,57 18 0,-22-5 0,24 7 0,-54-14 0,0-1 0,44 5 0,7 2 0,-66-11 0,-1-1 0,1-2 0,35 2 0,-41-5 0,-11-1 0,1 1 0,-1 0 0,0 0 0,0 1 0,9 1 0,-13-1 0,-1-1 0,1 1 0,0 0 0,-1-1 0,1 1 0,-1 0 0,1 0 0,-1 0 0,1 0 0,-1 1 0,0-1 0,1 0 0,-1 1 0,0-1 0,0 0 0,0 1 0,0-1 0,0 1 0,-1 0 0,1-1 0,0 1 0,-1 0 0,1 2 0,12 72 0,-6-18 0,0 84 0,-8-105 0,-8 59 0,-3-2 0,3 1 0,-5 12 0,-11 85 0,16-123 0,-3 0 0,-29 90 0,-5-3 0,41-131 0,1 1 0,1 0 0,2 40 0,0-53 0,0 1 0,-4 13 0,-1 26 0,-5 54 0,9-88 0,-4 25 0,2-12 0,0-11 0,-10 33 0,9-36 0,0 1 0,-2 24 0,1-3 0,3-27 0,1 0 0,0 17 0,3 28 0,-2 51 0,-1-94 0,-8 26 0,7-28 0,0 1 0,-3 22 0,4-11 0,-2-1 0,-1 1 0,-15 44 0,13-53 0,0 0 0,-1-1 0,-14 21 0,10-16 0,-11 22 0,10-8 0,11-26 0,0 0 0,-1-1 0,0 0 0,-1 1 0,0-1 0,-7 10 0,9-15 0,-2 3 0,1 0 0,-1 0 0,-1-1 0,1 1 0,0-1 0,-1 0 0,0-1 0,0 1 0,0-1 0,-7 3 0,-35 17 0,32-15 0,-1 0 0,0-1 0,0-1 0,-33 8 0,-22 2 0,49-10 0,0-1 0,-1-1 0,-43 2 0,38-5 0,-51 7 0,40-5 0,-1-1 0,-40-3 0,12-1 0,-230 2 0,281-1 0,-25-4 0,-18-1 0,-584 6 0,633 1 0,0 0 0,-15 4 0,-21 1 0,14-5 0,-42 6 0,19-2 0,41-5 0,0 1 0,-1 1 0,-25 6 0,-28 7 0,7-3 0,2-2 0,3 0 0,-27 4 0,-1 1 0,65-12 0,1 0 0,-27 0 0,-10 2 0,-85 9 0,13-5 0,80-4 0,-70-4 0,61-2 0,49 2 0,-1 0 0,1 0 0,-1 1 0,-15 5 0,14-4 0,0 0 0,-17 2 0,-135-3 0,83-3 0,-401 1-697,455 1 726,-23 4 0,-20 2-720,60-7 657,-144 6-59,-67-1-936,55-5 362,19 13 667,95-10-53,-105 5-245,57-2 297,5 0 1,-20 0-169,-5 0-13,52-7 182,-71 2 0,68 10 0,45-6 0,-43 3 0,-9-8 0,-81 7 0,67-1 410,-94-6 0,77-1-214,-727 1 753,817-1-971,0-1 0,1 0 0,-18-6 0,16 4-27,0 1 0,-23-2-1,-84 4-6,62 2 60,-76-8 1,65 1-5,-103 6 0,77 1 0,61-2 309,-45-7-1,49 5 113,-45 2 0,47 1-63,-56-6-1,58 3-357,-35 1 0,35 1 0,-36-4 0,19 0 0,1 2 0,-53 5 0,23-1 0,-810-1-769,783-7 769,47 2 0,-138-8-1261,104 8 1261,-57-2 0,34 1 0,3 0 0,-124-2 0,-82 4 0,181 5 0,-290-1 0,402-1 0,1-2 0,-27-5 0,-32-3 0,-6 8 0,-41-2 0,-70-9-484,2 2 387,97 9 97,64 3 0,-53-6 0,61 3-65,-40 1 0,44 2 694,-1-1-1,-35-6 1,29 3-439,0 2 1,-1 0 0,-37 4 0,6-1-99,43-2-92,-25-4 0,26 2 0,-28 0 0,20 2 0,-42-7 0,43 6 0,0 1 0,-32 2 0,-34-2 0,57-4 0,24 2 0,0 2 0,-15-2 0,-23 3 0,-81 1 0,94 5 0,26-4 0,-1 0 0,-15 0 0,-19-1 0,-78-3 0,122 2 0,0 0 0,0 0 0,0 0 0,-1-1 0,1 1 0,0 0 0,0-1 0,0 1 0,0-1 0,0 0 0,0 1 0,0-1 0,0 0 0,0 1 0,0-1 0,0 0 0,0 0 0,0 0 0,1 0 0,-1 0 0,0 0 0,1 0 0,-1 0 0,1 0 0,-1 0 0,1 0 0,-1-1 0,1 1 0,0 0 0,-1 0 0,1 0 0,0-1 0,0 1 0,0 0 0,0 0 0,0-2 0,1-6 0,0 1 0,1-1 0,-1 1 0,4-10 0,-1 6 0,14-58 0,12-50 0,15-82 0,4-91-874,-46 277 867,0-5 38,10-29-1,3-15-338,7-120-548,-4 24 476,13-120-330,-19 143 516,-8 81 386,2-61 390,-8 72-214,3 1 1,1-1-1,14-65 0,-12 83-424,-1-1 1,-2 1 0,0-31-1,-1 0 0,5-2 56,0-18 0,0 8 571,0-3 111,-5 56-653,4-25 0,-2 26-35,0-27 0,-4-206 6,3 231 0,0 1 0,5-24 0,-3 21 0,5-30 0,11-53 0,18-58 0,-36 155 0,1 0 0,-1 1 0,7-12 0,6-16 0,19-52 0,-12 31 0,-14 39 0,18-31 0,-13 25 0,3-8 0,-9 15 0,2-1 0,0 1 0,12-14 0,-19 27 0,0 0 0,1 1 0,-1-1 0,1 0 0,-1 1 0,1 0 0,-1 0 0,1-1 0,0 2 0,0-1 0,-1 0 0,1 0 0,0 1 0,0 0 0,0-1 0,0 1 0,0 0 0,-1 1 0,1-1 0,0 0 0,5 2 0,1 0 0,0 0 0,0 1 0,-1 0 0,1 1 0,12 6 0,65 34 0,-12-8 0,-55-26 0,32 10 0,6 2 0,-18-5 0,58 15 0,-19-7 0,-32-8 0,51 10 0,-66-19 0,34 14 0,6 2 0,-27-9 0,67 32 0,-91-38 0,47 21 0,89 27 0,-54-36 0,-26-7 0,15-2 0,-7 4-1365,-74-15-5461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48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210 35 24575,'-5'1'0,"1"1"0,0 0 0,0 0 0,0 1 0,0-1 0,0 1 0,0 0 0,1 0 0,-1 0 0,1 0 0,0 1 0,0-1 0,-3 6 0,-7 5 0,-2 2 0,1 0 0,0 1 0,2 1 0,0 1 0,0-1 0,2 2 0,0-1 0,-7 25 0,11-28 0,1-1 0,1 1 0,0 1 0,2-1 0,0 0 0,0 1 0,1-1 0,1 1 0,1-1 0,1 1 0,4 22 0,-4-34 0,-1 1 0,1-1 0,1-1 0,-1 1 0,1 0 0,-1 0 0,1-1 0,1 0 0,-1 0 0,1 0 0,-1 0 0,1 0 0,0 0 0,1-1 0,-1 0 0,0 0 0,1 0 0,0-1 0,0 1 0,0-1 0,0 0 0,0-1 0,0 1 0,0-1 0,0 0 0,11 1 0,-5-1 0,0-1 0,0 0 0,0-1 0,0 0 0,0 0 0,0-1 0,-1 0 0,1-1 0,0-1 0,-1 0 0,0 0 0,12-7 0,-3-3 0,-1-1 0,-1-1 0,-1-1 0,0 0 0,-1-1 0,-1 0 0,19-32 0,-26 37 0,0 0 0,0-1 0,-1 1 0,-1-1 0,0-1 0,-1 1 0,-1 0 0,2-20 0,-2 6 0,-1-1 0,-1 1 0,-5-40 0,3 64 0,1-1 0,-1 1 0,0 0 0,0 0 0,0 0 0,0 0 0,-1 0 0,0 0 0,0 0 0,0 0 0,0 0 0,0 1 0,-1 0 0,0-1 0,0 1 0,0 0 0,0 0 0,0 0 0,0 0 0,-1 1 0,1 0 0,-8-4 0,6 4 0,0 0 0,-1 1 0,1-1 0,0 1 0,-1 1 0,1-1 0,-1 1 0,1 0 0,-1 0 0,0 0 0,1 1 0,0 0 0,-1 0 0,1 0 0,-1 1 0,1 0 0,-7 3 0,-7 7-1365,4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6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 24575,'1'0'0,"1"0"0,-1 1 0,1-1 0,-1 1 0,1-1 0,-1 1 0,0 0 0,1 0 0,-1-1 0,0 1 0,1 0 0,-1 0 0,0 0 0,0 1 0,0-1 0,0 0 0,0 0 0,0 1 0,0-1 0,0 0 0,-1 1 0,1-1 0,0 1 0,-1-1 0,1 1 0,-1-1 0,0 1 0,1 1 0,1 6 0,-1 0 0,1 0 0,-1 15 0,0 23 0,-3 97 0,-10-73 0,1-14 0,7-40 0,0 0 0,2 0 0,-1 19 0,4-8 0,0-20 0,0 0 0,-1 0 0,0 0 0,-1 0 0,1-1 0,-2 1 0,1 0 0,-1-1 0,-4 12 0,78-172 0,-61 122 0,8-19 0,32-61 0,-47 104 0,0-1 0,0 0 0,1 1 0,1 0 0,-1 0 0,1 0 0,0 1 0,1 0 0,-1 0 0,12-8 0,30-22-1365,-43 32-5461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7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24 241 24575,'58'1'0,"63"-2"0,-98-3 0,0 0 0,-1-2 0,0 0 0,0-2 0,33-16 0,-36 15 0,-2-1 0,1-1 0,-1-1 0,-1-1 0,0 0 0,26-29 0,-37 37 0,-1 1 0,-1-1 0,1 0 0,-1 0 0,4-7 0,-7 12 0,1-1 0,-1 1 0,1-1 0,-1 0 0,0 0 0,0 1 0,1-1 0,-1 0 0,0 0 0,0 1 0,0-1 0,0 0 0,0 0 0,0 0 0,0 1 0,0-1 0,0 0 0,0 0 0,0 1 0,0-1 0,0 0 0,-1 0 0,1 1 0,0-1 0,-1 0 0,1 0 0,-1 1 0,1-1 0,0 1 0,-1-1 0,0 0 0,1 1 0,-1-1 0,1 1 0,-1-1 0,0 1 0,1-1 0,-1 1 0,0 0 0,1-1 0,-1 1 0,0 0 0,1-1 0,-1 1 0,0 0 0,0 0 0,0 0 0,1 0 0,-2 0 0,-83-8 0,66 6 0,0-1 0,1 2 0,-1 1 0,-28 3 0,36-2 0,1 1 0,-1 0 0,0 0 0,1 2 0,-1-1 0,1 1 0,0 1 0,0 0 0,-9 6 0,-30 26 0,-70 69 0,114-101 0,0 0 0,1 0 0,0 1 0,-5 8 0,7-12 0,1 0 0,0 1 0,0-1 0,0 0 0,0 0 0,0 0 0,1 1 0,-1-1 0,1 0 0,-1 1 0,1-1 0,0 1 0,0-1 0,0 0 0,0 1 0,1 2 0,0-3 0,0-1 0,0 1 0,0-1 0,0 1 0,0-1 0,1 1 0,-1-1 0,0 0 0,1 1 0,-1-1 0,1 0 0,0 0 0,-1 0 0,1 0 0,0-1 0,0 1 0,-1 0 0,1-1 0,0 1 0,0-1 0,3 1 0,4 0 0,1 0 0,16 0 0,34 5 0,-43-4 0,26 2 0,-19-5 0,-7 1 0,0 0 0,0 1 0,32 5 0,-35-3 0,0-2 0,0 1 0,0-2 0,17-1 0,-20 0 0,0 1 0,0 0 0,0 0 0,0 1 0,0 1 0,-1-1 0,1 2 0,12 4 0,9 5-455,0-1 0,47 9 0,-68-18-6371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8.6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415 49 24575,'0'-1'0,"-1"0"0,1-1 0,-1 1 0,1 0 0,-1-1 0,0 1 0,1 0 0,-1 0 0,0 0 0,0 0 0,0 0 0,0 0 0,0 0 0,0 0 0,0 0 0,0 0 0,0 1 0,0-1 0,-1 0 0,0 0 0,-28-10 0,2 5 0,-1 2 0,0 1 0,0 1 0,-46 3 0,59 2 0,0 0 0,0 1 0,-25 9 0,9-2 0,29-10 0,0 1 0,0 0 0,0 0 0,0 0 0,0 1 0,1-1 0,-1 1 0,1-1 0,-1 1 0,1 0 0,0 0 0,0 0 0,-3 6 0,3-5 0,0 0 0,0 0 0,0 0 0,0 1 0,1-1 0,0 0 0,0 1 0,0-1 0,0 1 0,0 7 0,2-11 0,0 1 0,-1 0 0,1 0 0,0 0 0,0-1 0,0 1 0,0 0 0,0-1 0,0 1 0,0-1 0,1 1 0,-1-1 0,1 1 0,-1-1 0,1 0 0,-1 0 0,1 0 0,0 0 0,-1 0 0,1 0 0,0 0 0,0-1 0,0 1 0,0-1 0,0 1 0,-1-1 0,4 1 0,7 1 0,1-1 0,23 0 0,-33-1 0,32 0 0,-15 1 0,-1-1 0,33-5 0,-46 4 0,1 0 0,-1-1 0,0 0 0,-1 0 0,1 0 0,0-1 0,-1 0 0,1 0 0,-1-1 0,0 1 0,0-1 0,7-7 0,-12 11 0,0 0 0,0 0 0,0 0 0,0 0 0,0 0 0,0-1 0,0 1 0,1 0 0,-1 0 0,0 0 0,0 0 0,0 0 0,0 0 0,0 0 0,1 0 0,-1-1 0,0 1 0,0 0 0,0 0 0,0 0 0,0 0 0,1 0 0,-1 0 0,0 0 0,0 0 0,0 0 0,0 0 0,1 0 0,-1 0 0,0 0 0,0 0 0,0 0 0,0 0 0,1 0 0,-1 0 0,0 1 0,0-1 0,0 0 0,0 0 0,0 0 0,1 0 0,-1 0 0,0 0 0,0 0 0,0 1 0,3 9 0,-2 19 0,-2-26 0,0 13 0,0 1 0,-5 16 0,4-21 0,-1 6 0,2 1 0,0 25 0,1-26 0,0 1 0,-5 27 0,2-30-455,2 0 0,0 23 0,1-29-6371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9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 24575,'0'634'0,"-1"-612"0,-5 28 0,0-4 0,-5 157 0,10-150 0,3 48 0,-2-100-28,0 0-1,0 0 1,0 0-1,0 0 1,0-1 0,0 1-1,1 0 1,-1 0-1,0 0 1,1 0-1,-1 0 1,1 0-1,-1-1 1,1 1 0,-1 0-1,1 0 1,0-1-1,-1 1 1,1 0-1,0-1 1,-1 1-1,1-1 1,0 1 0,0-1-1,0 1 1,0-1-1,-1 1 1,1-1-1,0 0 1,0 0-1,0 1 1,0-1 0,0 0-1,0 0 1,0 0-1,0 0 1,0 0-1,0 0 1,0 0-1,0 0 1,0-1 0,0 1-1,-1 0 1,1 0-1,0-1 1,0 1-1,1-1 1,8-4-6798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19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24575,'1'-2'0,"1"1"0,0-1 0,0 1 0,0 0 0,1 0 0,-1 0 0,0 0 0,0 1 0,0-1 0,1 1 0,-1-1 0,5 1 0,32-1 0,-27 1 0,215 1-1365,-217-1-5461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0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 24575,'0'-1'0,"0"1"0,0-1 0,0 0 0,0 0 0,1 0 0,-1 0 0,0 1 0,1-1 0,-1 0 0,1 0 0,-1 1 0,1-1 0,-1 0 0,1 0 0,-1 1 0,1-1 0,0 1 0,-1-1 0,1 1 0,0-1 0,-1 1 0,1-1 0,0 1 0,0-1 0,0 1 0,1-1 0,27-5 0,-17 4 0,8-2 0,0 0 0,0 2 0,1 1 0,-1 0 0,38 4 0,-23 3 0,-24-4 0,0 0 0,15 0 0,0-1 150,-14 0-403,0-1 1,0 0-1,0-1 1,1 0-1,15-4 1,-20 2-6574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0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177 0 24575,'-2'22'0,"-1"0"0,-1 0 0,-1 0 0,-12 33 0,17-54 0,-21 84 0,16-63 0,-43 157 0,42-156 0,0 2 0,1 0 0,1 0 0,-1 32 0,4-37 0,-2-1 0,0 1 0,-8 28 0,6-26 0,0-1 0,-2 32 0,2-24 0,3-24 0,1 0 0,0 0 0,0 0 0,1 0 0,0 0 0,0 10 0,0-14 0,0 0 0,1 0 0,-1 0 0,1 1 0,-1-1 0,1 0 0,0 0 0,-1 0 0,1 0 0,0 0 0,0 0 0,0 0 0,0 0 0,0 0 0,0-1 0,0 1 0,0 0 0,0 0 0,0-1 0,0 1 0,0-1 0,0 1 0,1-1 0,-1 1 0,0-1 0,0 0 0,0 0 0,1 1 0,-1-1 0,0 0 0,3-1 0,17 2 0,0-2 0,1-1 0,-1-1 0,0 0 0,-1-2 0,1 0 0,-1-1 0,0-1 0,21-11 0,31-21-1365,-62 35-5461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0.9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1 24575,'-1'14'0,"-1"0"0,0 0 0,-1 0 0,-10 26 0,-1 7 0,10-30 0,-12 25 0,4-12 0,-3 28 0,12-41 0,-11 30 0,10-36 0,1 1 0,-3 17 0,-1 3 0,16-77-1365,-7 36-5461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1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24575,'0'204'-1365,"0"-194"-5461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2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0 24575,'0'275'0,"-2"-252"0,-1 0 0,0 0 0,-2 0 0,-8 22 0,5-15 0,-26 77 0,24-75 0,-13 50 0,23-81 0,0-1 0,0 0 0,0 1 0,0-1 0,0 1 0,0-1 0,0 0 0,-1 1 0,1-1 0,0 0 0,0 1 0,0-1 0,0 0 0,1 1 0,-1-1 0,0 1 0,0-1 0,0 0 0,0 1 0,0-1 0,0 0 0,0 1 0,1-1 0,-1 0 0,0 1 0,7-4 0,8-12 0,5-21 0,-1 0 0,-2-2 0,21-69 0,-18 38 0,12-19 0,11-27 0,-3 28 0,-39 84 0,1 0 0,-1 0 0,0 1 0,1-1 0,-1 1 0,1-1 0,0 1 0,-1 0 0,1-1 0,0 1 0,4-2 0,-6 4 0,0 0 0,0 0 0,1 0 0,-1 0 0,0 0 0,0 0 0,1 0 0,-1 0 0,0 1 0,0-1 0,1 0 0,-1 0 0,0 0 0,0 0 0,0 0 0,1 1 0,-1-1 0,0 0 0,0 0 0,0 0 0,0 1 0,1-1 0,-1 0 0,0 0 0,0 1 0,0-1 0,0 0 0,0 0 0,0 1 0,0-1 0,0 0 0,0 0 0,0 1 0,0-1 0,0 0 0,0 0 0,0 1 0,0-1 0,0 0 0,1 14 0,-1-13 0,1 16 0,1 0 0,7 25 0,-6-27 0,0 1 0,0 0 0,-1 19 0,-3 31 0,2 83 0,-1-149 0,0 1 0,0 0 0,0-1 0,0 1 0,0 0 0,0-1 0,0 1 0,0 0 0,0-1 0,1 1 0,-1 0 0,0-1 0,0 1 0,1-1 0,-1 1 0,0 0 0,1-1 0,-1 1 0,1-1 0,-1 1 0,0-1 0,1 1 0,-1-1 0,1 0 0,-1 1 0,1-1 0,0 0 0,-1 1 0,1-1 0,1 1 0,-1-1 0,0 0 0,1-1 0,-1 1 0,0 0 0,1-1 0,-1 1 0,0-1 0,1 1 0,-1-1 0,0 1 0,0-1 0,0 0 0,2-1 0,5-5 0,0 0 0,11-14 0,71-73 0,-73 75 0,1 1 0,23-18 0,15-16 0,-52 48 0,1 0 0,-1-1 0,1 2 0,0-1 0,1 0 0,7-3 0,-13 7 0,0 0 0,1 0 0,-1 1 0,1-1 0,-1 0 0,0 0 0,1 1 0,-1-1 0,0 0 0,1 1 0,-1-1 0,0 0 0,0 1 0,1-1 0,-1 0 0,0 1 0,0-1 0,0 1 0,1-1 0,-1 0 0,0 1 0,0-1 0,0 1 0,0-1 0,0 1 0,0-1 0,0 1 0,0-1 0,0 0 0,0 1 0,0-1 0,0 1 0,0 19 0,0-18 0,-2 29 0,-11 56 0,5-44 0,-2 50 0,8-82-1365,1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49.4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42 24575,'11'34'0,"0"-5"0,-4 29 0,-2 0 0,-7 113 0,-1-51 0,4-27 0,-3 104 0,-13-120 0,11-65 0,1 0 0,1 1 0,-1 0 0,2 0 0,0 0 0,1 0 0,1 14 0,-1-27 0,0 0 0,0-1 0,0 1 0,0 0 0,1 0 0,-1-1 0,0 1 0,0 0 0,1 0 0,-1 0 0,0-1 0,1 1 0,-1 0 0,0 0 0,0 0 0,1 0 0,-1 0 0,0-1 0,1 1 0,-1 0 0,0 0 0,1 0 0,-1 0 0,0 0 0,1 0 0,-1 0 0,0 0 0,1 0 0,-1 1 0,0-1 0,1 0 0,-1 0 0,0 0 0,0 0 0,1 0 0,-1 0 0,0 1 0,1-1 0,-1 0 0,0 0 0,0 0 0,1 1 0,-1-1 0,0 0 0,0 0 0,0 1 0,1-1 0,-1 0 0,0 1 0,0-1 0,0 0 0,0 0 0,0 1 0,0-1 0,1 0 0,-1 1 0,15-35 0,-13 29 0,43-124 0,5-9 0,-40 112 0,-2-1 0,-1 0 0,0 0 0,2-32 0,10-45 0,-1 25 0,-11 43 0,2-1 0,14-35 0,-6 24 0,14-33 0,-28 75 0,0-1 0,1 1 0,0 0 0,0 1 0,0-1 0,1 1 0,0-1 0,0 1 0,9-6 0,-13 10-28,-1 1 1,1-1-1,0 1 0,-1-1 0,1 1 0,0 0 0,0-1 0,-1 1 0,1 0 1,0-1-1,0 1 0,0 0 0,-1 0 0,1 0 0,0 0 0,0 0 1,0 0-1,-1 0 0,1 0 0,0 0 0,0 0 0,0 1 0,0-1 1,-1 0-1,1 0 0,0 1 0,0-1 0,-1 1 0,1-1 0,0 1 1,-1-1-1,1 1 0,0-1 0,-1 1 0,1-1 0,-1 1 0,1 0 0,-1-1 1,1 1-1,-1 0 0,0-1 0,1 1 0,-1 0 0,0 0 0,1-1 1,-1 1-1,0 0 0,0 1 0,5 14-6798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2.9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287 278 24575,'0'0'0,"1"1"0,-1 0 0,1-1 0,-1 1 0,0-1 0,1 1 0,-1 0 0,1-1 0,-1 1 0,1-1 0,0 1 0,-1-1 0,1 0 0,-1 1 0,1-1 0,0 0 0,-1 1 0,1-1 0,0 0 0,-1 0 0,1 1 0,0-1 0,0 0 0,-1 0 0,1 0 0,0 0 0,0 0 0,26 2 0,-24-2 0,11 0 0,1 0 0,27-3 0,-36 2 0,0-1 0,-1 0 0,1 1 0,-1-2 0,0 1 0,0-1 0,0 1 0,0-1 0,0-1 0,6-5 0,-6 5 0,-1-1 0,0 1 0,0-1 0,-1-1 0,1 1 0,-1 0 0,-1-1 0,1 0 0,-1 1 0,3-11 0,1-6 0,4-34 0,-8 46 0,-1 1 0,0-1 0,0 1 0,-1-1 0,0 1 0,-1 0 0,-3-18 0,3 25 0,0 1 0,1 0 0,-1 0 0,0 0 0,0 0 0,0 0 0,0 0 0,0 0 0,0 0 0,-1 1 0,1-1 0,0 0 0,0 0 0,0 1 0,-1-1 0,1 1 0,0 0 0,-1-1 0,1 1 0,0 0 0,-1-1 0,-2 1 0,-36 1 0,28 0 0,-3 0 0,0 1 0,0 1 0,1 0 0,-1 1 0,1 1 0,0 0 0,0 0 0,1 2 0,0 0 0,-22 14 0,-38 31 0,49-32 0,0 0 0,1 2 0,-30 36 0,42-45 0,6-8 0,0 1 0,0 0 0,0 0 0,1 1 0,0-1 0,0 1 0,1 0 0,0 0 0,-4 12 0,3 1 0,0 0 0,2 1 0,0 36 0,2-32 0,-1-9 0,2 0 0,3 28 0,-3-38 0,1-1 0,-1 0 0,1 0 0,0 0 0,0 0 0,1 0 0,-1 0 0,1-1 0,0 1 0,0-1 0,1 0 0,5 6 0,-2-4 0,1 0 0,1 0 0,-1 0 0,1-1 0,0 0 0,18 6 0,-9-4 0,1-2 0,32 6 0,-14-7 0,12 1 0,44 9 0,0-4 0,-74-7 0,36 2 0,-46-5 0,0 0 0,0-1 0,0 0 0,0 0 0,-1-1 0,13-4 0,-18 5 27,0-1-1,1 0 0,-1 0 0,0 0 1,0 0-1,0 0 0,0-1 0,0 1 1,-1-1-1,1 0 0,-1 0 0,4-6 1,-2 2-312,0 1 1,-1-2-1,0 1 1,-1 0-1,3-9 1,-3 5-6542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3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75 24575,'0'-2'0,"1"0"0,-1 0 0,1 0 0,0 0 0,0 0 0,0 0 0,0 0 0,0 0 0,0 0 0,1 0 0,-1 0 0,0 1 0,1-1 0,0 0 0,-1 1 0,4-3 0,32-20 0,-28 21 0,0 0 0,1 0 0,-1 1 0,0 0 0,1 0 0,-1 1 0,1 1 0,0 0 0,-1 0 0,18 3 0,-22-2 0,-1 0 0,1 0 0,0 1 0,0 0 0,-1 0 0,1 0 0,-1 0 0,0 1 0,0 0 0,6 4 0,37 38 0,-38-36 0,3 3 0,-1 2 0,0 0 0,-1 0 0,-1 0 0,0 2 0,-1-1 0,10 26 0,-13-25 0,1 1 0,-2 0 0,0 0 0,2 34 0,-4 72 0,-3-70 0,0-41 0,-1-1 0,0 0 0,-1 0 0,0 0 0,-1 0 0,0-1 0,-1 1 0,0-1 0,-13 19 0,-1-1 0,-32 35 0,-4-1 0,48-54-151,-1-1-1,0 0 0,-1-1 0,1 0 1,-1 0-1,0-1 0,0 0 1,-15 5-1,15-7-6674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3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24575,'0'36'0,"-1"-2"0,2-1 0,6 44 0,-3-57 0,-3-8 0,1-1 0,0 0 0,1 0 0,0 0 0,9 18 0,-11-26 0,1 0 0,0-1 0,-1 1 0,1-1 0,0 0 0,1 1 0,-1-1 0,0 0 0,1 0 0,-1 0 0,1-1 0,0 1 0,-1-1 0,1 1 0,0-1 0,0 0 0,0 0 0,0 0 0,0 0 0,0-1 0,0 1 0,0-1 0,0 0 0,0 0 0,0 0 0,4 0 0,-3-1-114,0 0 1,0 0-1,0 0 0,0-1 0,-1 1 1,1-1-1,0 0 0,-1 0 0,0 0 1,1 0-1,4-5 0,-3 2-6712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4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24575,'62'-2'0,"67"4"0,-115 0 0,1 1 0,24 8 0,-22-6 0,-15-4 0,0 0 0,0 0 0,0 0 0,0 0 0,0 0 0,-1 0 0,1 0 0,-1 1 0,1-1 0,0 1 0,-1-1 0,0 1 0,1 0 0,-1-1 0,0 1 0,0 0 0,0 0 0,1 2 0,1 5 0,0 1 0,4 17 0,0 3 0,36 70 0,-41-95 0,5 12 0,8 34 0,-14-45 0,0-1 0,-1 1 0,1 0 0,-1-1 0,-1 1 0,1 0 0,-1-1 0,1 1 0,-2 0 0,-1 7 0,1-9 0,-1 0 0,1-1 0,0 1 0,-1-1 0,0 0 0,0 0 0,0 0 0,0 0 0,0 0 0,-8 4 0,-9 9 0,12-9 0,-1-1 0,0 1 0,-17 8 0,-6 4 0,18-8 0,1 1 0,0 0 0,1 1 0,-13 17 0,11-13 0,8-9 0,0 1 0,-8 16 0,0 0 0,-41 73-1365,49-88-5461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0:24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24575,'-2'69'0,"4"77"0,0-137-1365,0-1-5461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39:59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895 12 24575,'0'0'0,"0"-1"0,-1 1 0,1-1 0,0 0 0,-1 1 0,1-1 0,-1 1 0,1-1 0,-1 1 0,1-1 0,-1 1 0,1-1 0,-1 1 0,0-1 0,1 1 0,-1 0 0,0-1 0,1 1 0,-1 0 0,0 0 0,1 0 0,-1-1 0,0 1 0,1 0 0,-1 0 0,0 0 0,-1 0 0,-23-2 0,22 2 0,-6 0 0,0 1 0,0-1 0,1 2 0,-1-1 0,1 1 0,-1 0 0,1 1 0,0 0 0,-12 6 0,-2 3 0,-40 30 0,38-23 0,-18 11 0,1 2 0,2 1 0,-61 68 0,52-43 0,41-49 0,0 1 0,1 0 0,-6 11 0,-5 9 0,14-26 0,-58 99 0,51-84 0,1 2 0,0-1 0,-7 30 0,6-22 0,-23 50 0,22-55 0,5-11 0,0-1 0,-3 14 0,-22 52 0,20-53 0,1 1 0,-7 28 0,-31 173 0,43-204 0,2-12 0,1 0 0,-1 20 0,-3 27 0,3-40 0,-1 28 0,5 373 0,0-404 0,1 0 0,1 1 0,0-1 0,1 0 0,1 0 0,6 14 0,4 14 0,-6-20 0,0-1 0,2 0 0,0-1 0,2 0 0,19 24 0,-32-43 0,28 36 0,45 48 0,-62-75 0,23 15 0,-29-22 0,89 68 0,-51-37 0,59 38 0,-76-56 0,32 15 0,-12-7 0,26 12 0,-52-26 0,1 0 0,0-2 0,26 8 0,31 12 0,55 21 0,-105-38 0,44 12 0,-8-4 0,-48-13 0,1 0 0,0 0 0,0-1 0,36 4 0,11 2 0,-46-7 0,-1 0 0,1-2 0,20 1 0,57-3 0,72-1 0,-131-5 0,0 0 0,0-3 0,53-19 0,-12 3 0,-57 19 0,28-15 0,15-5 0,30-13 0,-53 21 0,50-30 0,-50 26 0,15-15 0,-38 25 0,29-16 0,23-9 0,-36 18 0,57-24 0,-48 26 0,18-7 0,26-8 0,11-9 0,-76 33 0,0-2 0,-1 0 0,-1-1 0,1-1 0,19-17 0,82-78 0,-97 85 0,-12 11 0,-1 1 0,0-2 0,10-13 0,32-50 0,-29 40 0,-2 0 0,-1-2 0,-3-1 0,20-52 0,-34 79 0,-1 0 0,3-20 0,3-13 0,-3 21 0,-1 1 0,1-26 0,-3 23 0,1-7 0,-3 1 0,-4-61 0,0 73 0,-1 0 0,-1 0 0,-1 1 0,-1 0 0,-13-27 0,6 13 0,2 9 0,0 2 0,-15-23 0,-10-15 0,26 40 0,-1 1 0,-1 0 0,-28-30 0,21 29 0,-13-14 0,27 27 0,-1 0 0,1 0 0,-1 1 0,0 0 0,0 0 0,-13-5 0,9 4 0,1 0 0,-16-12 0,7 4 0,0 1 0,-2 0 0,1 2 0,-32-13 0,7 3 0,25 11 0,-31-14 0,1-3 0,-51-36 0,62 36 0,-1 2 0,-67-31 0,56 37 0,37 15 0,1-1 0,-26-12 0,26 11 0,1 0 0,-22-6 0,-10-4 0,-65-22 0,39 16 0,54 17 0,-1 1 0,-1 0 0,1 2 0,-19-1 0,17 1 0,-47-9 0,49 7 0,-1 1 0,-36-2 0,-185 5 0,228 1 0,0 0 0,-15 3 0,-21 3 0,-11-2 0,40-2 0,-25 0 0,-232-3 0,241 6 162,18-3-1689,8-1-5299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0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2776 382 24575,'-27'-1'0,"0"-2"0,0-2 0,1 0 0,-30-10 0,24 5 0,-66-8 0,36 13 0,0 3 0,-77 7 0,80 4 0,0 3 0,-71 23 0,29-7 0,74-19 0,1 2 0,-1 0 0,2 2 0,-43 28 0,6-4 0,12-6 0,2 2 0,-62 57 0,27-22 0,32-22 0,1 2 0,-69 87 0,25-26 0,-8 24 0,87-113 0,-133 200 0,82-125 0,25-37 0,-45 84 0,19-18 0,-46 99 0,30 11 0,63-182 0,-18 72 0,-35 141 0,67-243 0,0-1 0,-12 24 0,9-24 0,2 0 0,-7 24 0,-46 304 0,54-314 0,-16 60 0,14-67 0,1 0 0,1 0 0,-3 50 0,9 387 0,2-199 0,-1-244 0,1 0 0,9 38 0,-5-37 0,-2 1 0,1 27 0,-3-29 0,1-1 0,6 27 0,5 38 0,5 52 0,-8-73 0,-6-42 0,2 0 0,0 0 0,21 43 0,-12-31 0,125 297 0,-119-283 0,-6-10 0,41 67 0,-10-31 0,4-2 0,3-2 0,85 87 0,-80-102 0,-16-12 0,3-2 0,1-1 0,75 47 0,-89-67 0,119 64 0,-129-73 0,37 26 0,-45-27 0,1 0 0,0-1 0,1-1 0,0-1 0,22 8 0,-15-7 0,-1 1 0,0 1 0,0 1 0,-1 1 0,21 17 0,23 13 0,-10-7 0,-30-19 0,1 0 0,40 17 0,-33-18 0,50 32 0,13 7 0,54 27-481,-22-10 103,176 86-1001,-7-10 662,67 15 581,-232-94 112,-5-2 315,312 149 2533,-220-116-2824,-140-66 0,99 59 0,-125-61 0,1-4 0,87 34 0,1-2 0,-28-9 0,33 17 0,115 22 0,214 78-1312,-261-107 1312,-169-46-147,0-1 0,2-2 0,49 5 0,-71-12 147,0 1 0,33 12 0,41 9 0,-47-17 120,-11-2 194,83 6 1,-81-12-315,56 12 0,-15-1 0,-2-1 0,-42-5 0,55 2 0,72 6 277,24-1 58,24 1-351,4-1 0,363-15 16,-555 0 0,0-2 0,34-8 0,-32 5 0,50-2 0,-16 2 168,0-3 0,0-2-1,90-28 1,-113 27-268,100-21 100,-75 20 0,-1-4 0,72-28 0,26-4 0,-94 25 0,-36 12 0,60-28 0,-57 23 0,39-13 0,-39 17 0,42-23 0,111-68 0,-108 60 0,83-50 0,-110 65 0,-44 24 0,1-1 0,-1 0 0,0 0 0,-1-1 0,11-9 0,-8 6 0,1 0 0,1 1 0,0 0 0,0 1 0,0 1 0,25-8 0,-21 8 0,1-1 0,-1-1 0,27-17 0,-18 9 0,0 2 0,50-21 0,-45 21 0,46-26 0,41-22 0,-30 17 0,45-45 0,-99 64 0,1 2 0,1 2 0,48-23 0,-42 27 0,10-5 0,1 3 0,78-20 0,-121 38 0,37-7 0,-1-2 0,0-2 0,47-22 0,-58 21 0,0 3 0,1 1 0,41-7 0,-15 3 0,-44 11 0,0-2 0,0 0 0,38-18 0,-40 17 0,0 0 0,1 1 0,-1 1 0,2 1 0,27-3 0,17-4 0,16-1 0,-64 12 0,-1-2 0,1 0 0,0-1 0,0-1 0,-1 0 0,0-1 0,0-1 0,0 0 0,24-14 0,39-23 0,-23 15 0,-3-5 0,0-2 0,79-73 0,-104 85 0,0 0 0,-1-1 0,27-32 0,60-95 0,-96 132 0,5-6 0,-2 0 0,25-39 0,8-24 0,47-83 0,-4-16 0,18 6 0,-27-11 0,-42 86 0,6 11 0,-35 68 0,-1-1 0,-1-1 0,10-31 0,-14 36 0,0 0 0,2 1 0,22-34 0,-9 15 0,133-211 0,-147 239 0,0 1 0,2 0 0,-1 1 0,1 0 0,1 1 0,0 1 0,1 0 0,21-11 0,19-6 0,59-21 0,-48 19 0,-36 15 0,-1 2 0,53-14 0,-24 11 0,77-32 0,-8 2 0,84-30 0,-157 55 0,1 3 0,0 3 0,66-9 0,-93 18 0,70-23 0,-77 20 0,0 2 0,0 0 0,0 1 0,31-2 0,-43 7 0,27-2 0,0-1 0,42-9 0,-54 8 0,1 0 0,41 2 0,-44 1 0,0 1 0,1-2 0,34-8 0,-20 3 0,0 1 0,1 2 0,0 2 0,69 4 0,58-3 0,9-29 0,-137 24 0,33-5 0,116-2 0,-154 11 0,0-2 0,0-1 0,35-10 0,-37 8 0,99-12 0,-89 14 0,0-1 0,59-16 0,-61 12 0,0 1 0,1 3 0,39-2 0,45-7 0,64-14 0,-49-2 0,120-29 0,-230 53 0,195-63 0,-103 33 0,-90 29 0,1-1 0,-1-1 0,0-2 0,34-18 0,-44 20 0,1 1 0,0 1 0,1 1 0,-1 1 0,1 1 0,24-2 0,-17 2 0,-1-1 0,-1-1 0,31-11 0,-9 0 0,1 2 0,83-15 0,-77 20 0,104-36 0,-98 25 0,-37 14 0,-1-1 0,0 0 0,-1-2 0,0-1 0,31-21 0,-23 11 0,40-22 0,26-17 0,59-70 0,-79 80 0,-56 39 0,-1-1 0,27-23 0,66-50 0,-74 58 0,42-38 0,-44 32 0,-2-1 0,-1-1 0,-1-2 0,-3-1 0,35-58 0,-39 48 0,-2-1 0,-3-1 0,19-63 0,-14 51 0,-20 50 0,0-1 0,0 0 0,5-23 0,14-72 0,-13 64 0,-2 0 0,-2-2 0,4-86 0,-10 5 0,-6-124 0,2 240 0,-1 0 0,0-1 0,0 1 0,-1 1 0,-1-1 0,0 1 0,-1-1 0,0 2 0,-1-1 0,0 1 0,0 0 0,-1 0 0,-1 1 0,1 0 0,-2 0 0,-9-7 0,-22-15 0,-1 2 0,-72-37 0,72 42 0,-5 0 0,-1 1 0,-88-27 0,-109-17 0,113 34 0,-300-55-1008,324 68-181,57 9 1209,-1 3 0,-61-2 0,-188-19-20,-3 1 0,-90 11-2122,-20-13 2122,-110 19-2702,10 1 2914,-475-11-1884,645 24 1274,-6-1 398,-372-5 0,478-11 0,-92-1 0,66 17 2,-202-4-145,67-27-1199,-108-2 2350,366 24-977,-212-37 0,215 22 6,-91-2 78,-21-3-46,18 5-69,-32-4 0,269 26 0,-131-24 359,-1 6-1,-138-1 1,174 15-242,-123-21 0,-79-5-135,56 13 18,133 6 0,-8-1 0,-108-5 0,14 2 0,-10 1 0,141 13 0,-317-15 0,183 6 129,139 10-54,-87-13 1,13-1-76,-269 8 0,219 9 0,89-4 0,-122-16 0,149 10-38,-132 5 0,-18-1 431,120-12 524,67 8-582,-49-2 0,-113 11-335,-82-4 0,205-12 1624,64 9-958,-1 1-1,-29-2 1,-11 5-456,-179-15 1489,187 11-1696,-79 2 1,-14-1-6,69-10 2,58 9 0,-1 1 0,-30-2 0,20 5 0,-257 4 0,267 1 0,-1 0 0,1 2 0,0 1 0,-42 18 0,37-13 0,-58 16 0,11-8 0,-89 38 0,-7 2 0,-70 33 0,212-83 0,1 1 0,-46 27 0,41-20 0,-45 17 0,-39 12-682,-126 70-1,225-108-6143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1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766 26 24575,'-1'-1'0,"1"-1"0,-1 1 0,1 0 0,-1-1 0,0 1 0,1 0 0,-1-1 0,0 1 0,0 0 0,0 0 0,0 0 0,0 0 0,0 0 0,0 0 0,0 0 0,0 0 0,-1 1 0,1-1 0,0 0 0,0 1 0,-1-1 0,1 1 0,-1-1 0,1 1 0,0 0 0,-1-1 0,1 1 0,-1 0 0,1 0 0,-3 0 0,-45 0 0,31 3 0,0 1 0,0 0 0,0 2 0,-27 12 0,36-14 0,0 1 0,0 0 0,1 0 0,0 1 0,0 0 0,0 1 0,1 0 0,0 0 0,0 0 0,-6 11 0,2-4 0,0-1 0,-1 0 0,-15 13 0,16-15 0,0 0 0,0 0 0,1 1 0,-15 22 0,16-20 0,-2 1 0,-18 20 0,-17 23 0,-104 202 0,133-227 0,2 1 0,2 1 0,1 0 0,2 1 0,1 0 0,2 1 0,1 0 0,2 0 0,2 0 0,1 0 0,7 64 0,-5-95 0,-1-1 0,1 0 0,1 0 0,-1 0 0,1 0 0,0 0 0,0-1 0,0 1 0,1 0 0,-1-1 0,1 0 0,0 0 0,0 1 0,1-2 0,-1 1 0,1 0 0,4 3 0,6 2 0,1 0 0,-1 0 0,31 11 0,30 19 0,-47-21 0,1-1 0,1-1 0,1-1 0,0-2 0,1-1 0,0-2 0,43 9 0,-37-11 0,-6-1 0,1-1 0,0-1 0,34-1 0,-54-3-80,-1-2 0,0 0-1,1 0 1,-1-1 0,0-1-1,0 0 1,0-1 0,-1 0-1,1 0 1,-1-1 0,0-1 0,0 0-1,0 0 1,-1-1 0,0-1-1,15-14 1,-13 9-6746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2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 24575,'-3'0'0,"-1"1"0,0-1 0,0 1 0,0 0 0,0 1 0,1-1 0,-1 1 0,1 0 0,-1-1 0,1 2 0,0-1 0,-1 0 0,1 1 0,0-1 0,0 1 0,1 0 0,-1 0 0,1 0 0,-1 0 0,1 0 0,0 1 0,0-1 0,1 1 0,-1-1 0,1 1 0,-1 0 0,0 4 0,1-4 0,-1 0 0,1 1 0,0-1 0,1 0 0,-1 0 0,1 1 0,0-1 0,0 0 0,0 1 0,0-1 0,1 0 0,-1 0 0,1 1 0,1-1 0,-1 0 0,0 0 0,1 0 0,0 0 0,0 0 0,0-1 0,0 1 0,1-1 0,-1 1 0,1-1 0,3 4 0,14 6 0,1 0 0,40 18 0,5 3 0,-54-27 0,0 0 0,0-1 0,1 0 0,0-1 0,0 0 0,0-1 0,25 4 0,-32-8 0,1 1 0,-1-1 0,1-1 0,-1 1 0,0-1 0,1 0 0,-1-1 0,0 0 0,0 0 0,0 0 0,0 0 0,0-1 0,0 0 0,-1-1 0,1 1 0,-1-1 0,0 0 0,9-9 0,-6 6 0,-1-1 0,0 0 0,0 0 0,-1 0 0,0-1 0,5-10 0,-10 17 0,0 0 0,0 0 0,0 0 0,0 0 0,-1-1 0,1 1 0,-1 0 0,1 0 0,-1-1 0,0 1 0,0 0 0,0 0 0,0-1 0,0 1 0,0 0 0,-1 0 0,1-1 0,-1 1 0,0 0 0,0 0 0,1 0 0,-1 0 0,-1 0 0,1 0 0,0 0 0,0 0 0,-1 0 0,1 1 0,-1-1 0,1 0 0,-1 1 0,0 0 0,0-1 0,-2-1 0,-8-4-80,0 0 0,0 1-1,0 1 1,-1-1 0,0 2-1,0 0 1,-1 0 0,1 2-1,-1-1 1,1 2 0,-1 0 0,0 0-1,1 1 1,-1 1 0,0 0-1,-18 5 1,13 1-6746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2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24575,'1'9'0,"0"0"0,0 0 0,1 1 0,6 16 0,5 26 0,-9 178 0,-5-136 0,0-71 0,-2-1 0,-8 38 0,6-37 0,1 1 0,-2 28 0,-8 97 0,6-94 0,1 63 0,6-95 0,-2-1 0,-7 38 0,4-35 0,-3 49 0,7-39 0,-3-1 0,-1 1 0,-14 48 0,8-36 0,-19 139 0,24-128 91,7-44-455,-2 0 0,0-1 0,-4 16 0,0-11-6462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0.2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0 361 24575,'35'2'0,"-1"1"0,45 11 0,-22-4 0,4 2 0,-34-6 0,0-2 0,36 3 0,-53-7 0,0-1 0,0 1 0,0-2 0,0 1 0,0-1 0,-1-1 0,1 0 0,0 0 0,-1-1 0,9-5 0,1-3 0,-1-1 0,0 0 0,-1-2 0,-1 0 0,0-1 0,-1-1 0,17-24 0,-28 34 0,0 0 0,-1 0 0,0 0 0,0 0 0,-1 0 0,0-1 0,0 1 0,-1-1 0,2-14 0,-3 0 0,0 1 0,-3-28 0,2 46 0,1 0 0,-1-1 0,0 1 0,0 0 0,0 0 0,-1 0 0,1 0 0,-1 0 0,1 0 0,-1 0 0,0 1 0,0-1 0,-1 1 0,1-1 0,0 1 0,-1 0 0,1 0 0,-1 0 0,0 0 0,0 0 0,0 0 0,0 1 0,0 0 0,0-1 0,0 1 0,0 0 0,0 1 0,-1-1 0,1 1 0,-4-1 0,-14-1 0,0 1 0,0 0 0,-39 6 0,20-2 0,30-3 0,0 0 0,0 1 0,0 1 0,0 0 0,1 0 0,-1 1 0,0 0 0,-11 6 0,16-6 0,0 0 0,0 0 0,0 1 0,1-1 0,-1 1 0,1 0 0,0 1 0,0-1 0,0 1 0,1 0 0,0 0 0,0 0 0,0 0 0,0 0 0,-3 11 0,-9 27 0,4-14 0,0 0 0,3 0 0,0 1 0,-7 62 0,14-79 0,-1-1 0,-1 1 0,0 0 0,0-1 0,-9 18 0,-6 26 0,17-53 0,0 0 0,0 0 0,1 0 0,-1 0 0,1 0 0,0 0 0,-1 0 0,2 1 0,-1-1 0,0 0 0,1 0 0,-1 0 0,1 0 0,0 0 0,0 0 0,0 0 0,0-1 0,0 1 0,1 0 0,-1 0 0,1-1 0,0 1 0,0-1 0,0 0 0,0 1 0,0-1 0,1 0 0,-1 0 0,0 0 0,1-1 0,0 1 0,-1-1 0,6 3 0,8 1 0,-1 0 0,1-1 0,0-1 0,0 0 0,23 0 0,14 4 0,-22 0 0,1-1 0,-1-2 0,1-1 0,0-1 0,0-2 0,-1-1 0,1-2 0,55-11 0,-68 10 0,-1 0 0,-1-2 0,1 0 0,-1-1 0,0 0 0,0-1 0,-1-1 0,0-1 0,-1-1 0,0 0 0,0 0 0,15-18 0,-12 9-98,-11 14-42,-1-1-1,1 0 0,-2-1 0,1 1 0,-1-1 0,0 0 1,-1 0-1,5-11 0,-3-2-6685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3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24575,'1'1'0,"1"-1"0,-1 1 0,1 0 0,-1-1 0,0 1 0,1 0 0,-1 0 0,0 0 0,1 0 0,-1 0 0,0 0 0,0 0 0,0 1 0,0-1 0,0 0 0,0 1 0,0-1 0,1 2 0,16 33 0,-14-27 0,24 43 199,39 88-831,-59-121 546,-2 0 0,0 1 0,-1 0 1,-1 0-1,2 33 0,22 124 1034,-25-154-948,1-1 0,1 1 0,1-1 0,1 0 0,15 32 0,15 47 0,-32-78-119,-1-4 203,1-1 0,15 35 1,-19-50-145,0 0 0,0-1 0,1 1 0,-1 0 0,1 0 0,0-1 0,0 1 0,0-1 0,0 1 0,0-1 0,1 0 0,-1 0 0,1 0 0,-1 0 0,1 0 1,0-1-1,0 1 0,0-1 0,-1 0 0,1 0 0,1 0 0,-1 0 0,0 0 0,3 0 0,15-3-6766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3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666 0 24575,'-3'53'0,"-2"-1"0,-2 0 0,-27 96 0,18-87 0,-43 105 0,-71 132 0,-42 51 0,89-185 0,40-83 0,19-38 0,2 2 0,-19 53 0,40-96 0,1 0 0,-1 0 0,0 0 0,0 0 0,0-1 0,0 1 0,0 0 0,0-1 0,0 1 0,-1 0 0,1-1 0,-1 0 0,1 1 0,-3 0 0,-4-4 0,9-18 0,8-16 0,3 1 0,1 0 0,22-43 0,-23 54 0,-2 2-1365,-2 3-5461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3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24575,'3'1'0,"-1"-1"0,1 1 0,-1 0 0,0 0 0,1 0 0,-1 0 0,0 1 0,0-1 0,0 0 0,0 1 0,0 0 0,0-1 0,0 1 0,0 0 0,0 0 0,-1 0 0,1 0 0,-1 0 0,0 0 0,2 3 0,21 47 0,27 114 0,-37-110 0,40 97 0,-47-133 0,0 1 0,-2-1 0,0 1 0,2 29 0,0-1 0,34 185 0,-37-207 0,2-1 0,14 40 0,5 19 0,2 5 77,-18-68-437,-2 0-1,-1 1 1,4 27-1,-8-27-6465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4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1683 0 24575,'-1'4'0,"0"1"0,-1-1 0,0 0 0,0 0 0,0 0 0,-1 0 0,1-1 0,-1 1 0,0-1 0,0 1 0,0-1 0,0 0 0,-7 5 0,-14 16 0,-128 208 0,114-179 0,29-41 0,0 0 0,0 1 0,-12 25 0,-60 121 0,8-17 0,0-9 0,-40 72 0,46-88 0,13-21-192,-39 73-261,77-140 453,-1-2 0,-21 28 0,18-28 0,-31 55 0,23-32-318,-2-2 0,-37 45-1,9-14 56,-39 78 263,13-20 0,-80 123-560,84-120 2983,68-118-2423,1 0 0,0 1 0,-13 47 0,11-30 0,12-39 0,0 1 0,0 0 0,1 0 0,-1-1 0,1 1 0,-1 0 0,1 0 0,0 0 0,0 0 0,-1 0 0,1 0 0,1 0 0,-1-1 0,0 1 0,0 0 0,1 0 0,-1 0 0,1 0 0,-1-1 0,1 1 0,0 0 0,0 0 0,0-1 0,0 1 0,0-1 0,0 1 0,0-1 0,0 1 0,2 1 0,-1-3 0,0 1 0,1 0 0,-1 0 0,0-1 0,0 0 0,0 1 0,0-1 0,1 0 0,-1 0 0,0 0 0,0 0 0,1 0 0,-1-1 0,0 1 0,0-1 0,0 1 0,0-1 0,0 0 0,0 0 0,0 0 0,0 0 0,0 0 0,0 0 0,0-1 0,2-1 0,45-38 41,-35 28-510,2 0 1,32-20-1,-27 22-6357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201 1 24575,'2'113'0,"-5"125"0,-11-159 0,9-58 0,1 1 0,-2 31 0,2 10 0,-4 0 0,-2 0 0,-3-1 0,-2 0 0,-33 82 0,22-63 0,17-49 0,-28 63 0,80-172 0,-16 29 0,36-84 0,-20 38 0,-28 66 0,19-54 0,-18 40 0,2 0 0,3 2 0,30-49 0,-40 72 0,44-74 0,3 2 0,103-118 0,-157 202-51,10-11 96,1 1-1,0 0 0,28-20 1,-39 32-66,0 1 0,0-1 0,0 1 0,0 0 0,0 1 1,0-1-1,0 1 0,1 0 0,-1 0 0,8-1 1,-10 2-35,0 0 0,0 0 0,0 1 0,1-1 0,-1 1 0,0-1 0,0 1 0,0 0 1,0 0-1,0 0 0,0 0 0,0 0 0,-1 0 0,1 0 0,0 1 0,0-1 0,-1 1 0,1-1 1,-1 1-1,1 0 0,-1-1 0,2 4 0,6 12-6771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6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140 269 24575,'62'-22'0,"57"-9"0,-91 22 0,2 1 0,-1 1 0,1 2 0,52-3 0,-77 8 0,16 1 0,-1-1 0,1 0 0,-1-2 0,1 0 0,-1-2 0,1 0 0,-1-1 0,-1-1 0,20-8 0,-28 9 0,0-1 0,0-1 0,-1 1 0,18-16 0,-26 21 0,0-1 0,-1 1 0,1 0 0,-1 0 0,1-1 0,-1 1 0,0-1 0,0 1 0,1-1 0,-1 0 0,0 1 0,0-1 0,-1 0 0,1 0 0,0 1 0,0-1 0,-1 0 0,0 0 0,1 0 0,-1 0 0,0 0 0,0 0 0,0 0 0,0 0 0,0 0 0,0 0 0,0 0 0,-1 0 0,1 0 0,-1 0 0,0 1 0,1-1 0,-1 0 0,0 0 0,0 0 0,0 1 0,0-1 0,0 1 0,-3-4 0,0 2 0,0 0 0,0 1 0,-1-1 0,1 1 0,0 0 0,-1 0 0,0 0 0,1 1 0,-1 0 0,0 0 0,0 0 0,0 0 0,-7 0 0,-74 3 0,54 0 0,-85-2 0,-60 3 0,169-1 0,0-1 0,0 1 0,0 0 0,0 0 0,1 1 0,-1 0 0,1 1 0,0 0 0,0 0 0,0 0 0,1 1 0,-1 0 0,1 0 0,0 1 0,-7 8 0,-6 9 0,1 1 0,-28 49 0,1 0 0,32-57 0,2 1 0,0-1 0,1 2 0,1-1 0,1 1 0,0 1 0,1-1 0,1 1 0,-6 36 0,12-53 0,0 0 0,0 0 0,0 1 0,1-1 0,-1 0 0,0 1 0,1-1 0,0 0 0,-1 0 0,1 0 0,0 0 0,0 1 0,0-1 0,1 0 0,-1-1 0,0 1 0,1 0 0,3 3 0,-1-2 0,0 1 0,0-1 0,1-1 0,-1 1 0,1 0 0,0-1 0,0 0 0,5 1 0,7 2 0,0-2 0,0 0 0,0-1 0,20 1 0,-10-3 0,269-3 0,-273-1 0,-1-1 0,0-1 0,0-1 0,0-1 0,40-21 0,27-9 0,-63 29-273,0-1 0,-1-2 0,-1 0 0,44-30 0,-54 32-6553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6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0 24575,'-8'0'0,"-16"0"0,-1 1 0,-45 7 0,64-7 0,-1 1 0,1 0 0,-1 0 0,1 0 0,-1 1 0,1 0 0,0 0 0,1 1 0,-1-1 0,0 1 0,1 1 0,0-1 0,0 1 0,0 0 0,-4 6 0,-33 41 0,32-40 0,0-1 0,0 2 0,1-1 0,1 1 0,0 1 0,0-1 0,2 1 0,-10 28 0,10-21 0,2-7 0,1 0 0,0 0 0,0 0 0,1 0 0,1 25 0,1-37 0,0 0 0,0 0 0,0 0 0,1-1 0,-1 1 0,1 0 0,0 0 0,0 0 0,-1 0 0,1-1 0,0 1 0,0 0 0,0-1 0,1 1 0,-1-1 0,0 1 0,1-1 0,-1 1 0,3 1 0,-1-2 0,0 0 0,0 0 0,0 0 0,1 0 0,-1-1 0,0 0 0,0 1 0,0-1 0,0 0 0,1 0 0,-1-1 0,0 1 0,0 0 0,0-1 0,0 0 0,4-1 0,11-6 0,0-1 0,-1 0 0,0-1 0,-1-1 0,0 0 0,27-25 0,-30 25 0,78-72 0,34-26 0,-90 68 0,-34 42 0,0-1 0,-1 1 0,1-1 0,-1 1 0,0-1 0,1 1 0,-1-1 0,1 1 0,-1-1 0,0 1 0,1 0 0,-1-1 0,0 1 0,1 0 0,-1-1 0,0 1 0,0 0 0,0-1 0,0 1 0,0 0 0,0-1 0,0 1 0,0 0 0,0-1 0,0 1 0,0 0 0,0-1 0,-1 2 0,2 27 0,-4 1 0,-1-1 0,-2 0 0,-1 0 0,-2 0 0,-16 38 0,-7 23 0,27-76 0,3-11 0,1-1 0,-1 1 0,1-1 0,0 1 0,0-1 0,0 1 0,0 0 0,0 0 0,1-1 0,-1 1 0,1 0 0,0 0 0,0 0 0,0 0 0,0-1 0,1 7 0,1-9 0,-1 0 0,0 0 0,0 1 0,0-1 0,0 0 0,1 0 0,-1 0 0,0 0 0,0 0 0,0-1 0,1 1 0,-1 0 0,0-1 0,0 1 0,0 0 0,0-1 0,0 1 0,0-1 0,0 0 0,0 1 0,0-1 0,0 0 0,0 1 0,0-1 0,0 0 0,0-1 0,29-26 0,-28 25 0,51-63-131,-39 45-1103,-1 5-5592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7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 0 24575,'0'19'0,"0"43"0,-2 0 0,-14 88 0,-15 9 0,26-132 0,1 0 0,-1 52 0,4-45 0,-7 42 0,1-26 0,0 87 0,3-24 0,0-86 0,-1 1 0,-1-1 0,-11 29 0,3-7 0,13-47-80,0 1 0,0 0-1,0 0 1,1 0 0,-1 0-1,1-1 1,-1 1 0,1 0-1,0 0 1,1 0 0,-1 0 0,0 0-1,1 0 1,-1 0 0,1 0-1,2 4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7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37 24575,'1'-1'0,"-1"0"0,1 0 0,-1-1 0,1 1 0,0 0 0,-1 0 0,1 0 0,0-1 0,0 1 0,0 0 0,0 0 0,0 0 0,0 1 0,0-1 0,0 0 0,0 0 0,1 1 0,-1-1 0,0 0 0,0 1 0,1-1 0,-1 1 0,0 0 0,1-1 0,-1 1 0,0 0 0,3 0 0,44-6 0,-43 6 0,31-2 0,0 1 0,0 2 0,0 1 0,71 15 0,-97-14-85,1 0 0,0-1-1,0 0 1,1-1 0,-1 0-1,0-1 1,0 0 0,0-1-1,1 0 1,-1-1 0,0 0-1,0-1 1,-1 0 0,1-1-1,16-8 1,-12 2-6741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8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24575,'1'-1'0,"-1"-1"0,0 1 0,1 0 0,0-1 0,-1 1 0,1 0 0,0 0 0,0 0 0,0-1 0,-1 1 0,1 0 0,0 0 0,0 0 0,1 1 0,-1-1 0,0 0 0,0 0 0,0 1 0,1-1 0,-1 0 0,0 1 0,1-1 0,-1 1 0,0 0 0,1-1 0,-1 1 0,3 0 0,44-6 0,-42 6 0,175 0 0,22-2 0,-157-8-1365,-28 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1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490 0 24575,'-22'0'0,"0"1"0,0 1 0,0 0 0,-33 9 0,48-9 0,-1 1 0,1-1 0,-1 2 0,1-1 0,0 1 0,0 0 0,0 0 0,1 1 0,-1 0 0,1 0 0,0 1 0,1 0 0,-1 0 0,1 0 0,-7 12 0,5-7 0,-1-1 0,-1 0 0,1-1 0,-16 13 0,-23 28 0,29-27 0,6-8 0,1-1 0,0 2 0,1 0 0,1 0 0,0 0 0,1 1 0,1 1 0,-9 31 0,8-17 0,5-22 0,0 0 0,1 0 0,0 0 0,0 1 0,1-1 0,1 12 0,0-20 0,1 1 0,-1 0 0,1-1 0,0 1 0,0-1 0,0 1 0,0-1 0,0 1 0,0-1 0,1 0 0,-1 1 0,1-1 0,-1 0 0,1 0 0,0 0 0,0 0 0,0-1 0,0 1 0,0 0 0,0-1 0,1 0 0,-1 1 0,1-1 0,-1 0 0,1 0 0,-1 0 0,1-1 0,4 2 0,16 2 0,0-1 0,0-1 0,0-2 0,0 0 0,0-1 0,-1-1 0,1-1 0,0-1 0,-1-1 0,1-1 0,-2-1 0,39-18 0,-46 17 0,0 0 0,-1 0 0,0-1 0,-1-1 0,0 0 0,0 0 0,-1-2 0,0 1 0,11-18 0,1-4 0,-2-1 0,24-52 0,-18 32 0,-14 31 0,-1 0 0,-2-1 0,10-32 0,-18 50 0,-1 0 0,1-1 0,0 1 0,0-1 0,1 1 0,0 0 0,5-9 0,-8 15 0,0 0 0,0 0 0,0 0 0,0 0 0,0 0 0,0 0 0,0 0 0,0 1 0,0-1 0,0 0 0,0 0 0,0 0 0,0 0 0,1 0 0,-1 0 0,0 0 0,0 0 0,0 0 0,0 0 0,0 0 0,0 0 0,0 0 0,0 1 0,0-1 0,0 0 0,0 0 0,0 0 0,1 0 0,-1 0 0,0 0 0,0 0 0,0 0 0,0 0 0,0 0 0,0 0 0,0 0 0,0 0 0,0 0 0,0 0 0,1 0 0,-1 0 0,0 0 0,0 0 0,0 0 0,0 0 0,0 0 0,0 0 0,0-1 0,0 1 0,0 0 0,0 0 0,1 0 0,-1 0 0,0 0 0,0 0 0,0 0 0,0 0 0,0 0 0,0 0 0,0 0 0,0 0 0,0 0 0,0-1 0,0 1 0,0 0 0,0 0 0,0 13 0,-4 13 0,-62 152 0,61-160-214,2 0-1,0 1 1,1-1 0,1 1-1,2 20 1,-1-38 135,0 25-6747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8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350 0 24575,'-1'29'0,"-2"0"0,-7 35 0,4-33 0,-3 50 0,6-50 0,-12 58 0,4-32 0,5-28 0,-17 48 0,-5 21 0,21-61 0,-8 47 0,-4 0 0,-34 95 0,45-152 0,0 0 0,-7 57 0,3-13 0,-16 96 0,-8 36 0,25-168 0,-10 33 0,21-66 0,-1 1 0,1-1 0,0 1 0,-1-1 0,1 0 0,0 1 0,0-1 0,1 1 0,-1-1 0,0 0 0,1 1 0,0-1 0,-1 0 0,1 0 0,0 1 0,0-1 0,0 0 0,1 0 0,-1 0 0,0 0 0,1 0 0,2 3 0,-2-4 0,1 0 0,0 0 0,-1 0 0,1 0 0,0 0 0,0 0 0,-1-1 0,1 1 0,0-1 0,0 0 0,0 0 0,0 0 0,-1 0 0,1 0 0,0-1 0,0 1 0,0-1 0,-1 0 0,1 0 0,4-2 0,52-27 0,-46 23-104,10-6-211,-1-2-1,0 0 1,30-29 0,-39 30-6511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8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1 24575,'0'5'0,"-5"2"0,-2 4 0,1 6 0,1 5 0,-4-2 0,1 1 0,0 2 0,-2-3 0,0 0 0,1 1 0,4 3 0,1 2 0,-3-4 0,-1-5-8191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09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24575,'0'-5'0,"5"-1"0,1-5 0,0 4 0,-1 9 0,-1 8 0,-7 8 0,-2 6 0,-1 3 0,1 2 0,1-3-8191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10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 24575,'-2'35'0,"-1"-1"0,-2 1 0,-17 63 0,7-37 0,-3 50 0,14-73 0,-19 72 0,-3-52 0,20-46 0,0 1 0,0 0 0,-4 14 0,-2 8 0,1-2 0,10-27 0,6-11 0,7-15 0,-1 0 0,0-1 0,-2-1 0,-1 0 0,-1 0 0,0-1 0,5-40 0,-6 34 0,0 0 0,2 1 0,1-1 0,16-32 0,-8 26 0,2 1 0,2 1 0,0 0 0,3 2 0,32-35 0,-55 65 0,-1 1 0,0-1 0,0 1 0,1-1 0,-1 1 0,1 0 0,-1-1 0,0 1 0,1 0 0,-1-1 0,1 1 0,-1 0 0,1-1 0,-1 1 0,1 0 0,-1 0 0,1 0 0,-1-1 0,1 1 0,-1 0 0,1 0 0,-1 0 0,1 0 0,-1 0 0,1 0 0,-1 0 0,1 0 0,-1 0 0,1 0 0,-1 1 0,1-1 0,-1 0 0,2 1 0,5 17 0,-5 37 0,-2-48 0,-3 68 0,4 92 0,-2-165 0,2 1 0,-1-1 0,0 0 0,0 1 0,1-1 0,-1 0 0,1 1 0,0-1 0,0 0 0,0 0 0,0 0 0,0 0 0,0 0 0,0 0 0,1 0 0,-1 0 0,4 3 0,-4-4 0,1-1 0,-1 1 0,1-1 0,-1 1 0,1-1 0,-1 1 0,1-1 0,-1 0 0,1 0 0,0 0 0,-1 0 0,1 0 0,-1 0 0,1 0 0,0 0 0,-1 0 0,1-1 0,-1 1 0,3-2 0,8-4 0,0 0 0,-1-1 0,0 0 0,-1-1 0,11-9 0,-6 4 0,135-97 0,46-39 0,-195 148 0,0 0 0,0 0 0,0 1 0,0-1 0,0 0 0,0 0 0,0 0 0,1 1 0,-1-1 0,0 1 0,0-1 0,1 1 0,-1-1 0,0 1 0,0 0 0,1 0 0,-1 0 0,0 0 0,1-1 0,-1 2 0,2-1 0,-2 0 0,0 1 0,0 0 0,0-1 0,0 1 0,-1 0 0,1 0 0,0-1 0,-1 1 0,1 0 0,0 0 0,-1 0 0,1 0 0,-1 0 0,1 0 0,-1 0 0,0 0 0,1 0 0,-1 0 0,0 0 0,0 2 0,2 9 0,-1 1 0,-1-1 0,-2 22 0,1-18 0,-4 43 0,-13 61 0,8-58 0,6-45 0,0-1 0,-1-1 0,-14 31 0,-3 6 0,1 17 0,11-35 0,-1 1 0,-23 48 0,6-40 108,28-43-288,14-20-1113,-4 7-5533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11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324 325 24575,'34'1'0,"56"-3"0,-82 1 0,-1 0 0,0 0 0,1-1 0,-1 0 0,0 0 0,0 0 0,0-1 0,-1-1 0,11-5 0,-13 5 0,0 0 0,0 0 0,-1-1 0,0 1 0,0-1 0,0 0 0,0 0 0,-1 0 0,1 0 0,-1-1 0,-1 1 0,3-7 0,11-70 0,-15 79 0,2-9 0,0 0 0,-2 1 0,1-1 0,-1 0 0,-3-15 0,3 25 0,-1-1 0,0 0 0,0 0 0,1 1 0,-2-1 0,1 1 0,0-1 0,0 1 0,-1-1 0,0 1 0,1 0 0,-1 0 0,0 0 0,0 0 0,0 0 0,0 0 0,0 0 0,-1 0 0,1 1 0,-1 0 0,1-1 0,-1 1 0,1 0 0,-1 0 0,0 0 0,1 0 0,-6 0 0,-1 0 0,0 0 0,-1 1 0,1 0 0,-1 0 0,1 1 0,-1 1 0,1-1 0,0 1 0,0 1 0,0 0 0,0 0 0,0 1 0,0 0 0,1 0 0,0 1 0,-11 8 0,-10 10 0,0 1 0,-45 50 0,67-67 0,-39 36 0,35-34 0,0 0 0,1 1 0,0 1 0,1-1 0,-16 25 0,2 0 0,17-26 0,-1 0 0,2 1 0,-1-1 0,2 1 0,-1 0 0,1 0 0,0 1 0,1-1 0,-2 12 0,-8 63 0,6-49 0,2 0 0,0 38 0,5-48 0,-1-4 0,1-1 0,6 36 0,-5-49 0,1-1 0,0 0 0,0 0 0,1 0 0,0 0 0,0-1 0,1 1 0,-1-1 0,2 0 0,-1 0 0,9 9 0,23 26 0,-28-29 0,1-2 0,1 1 0,0-1 0,22 16 0,-28-23 0,0 0 0,1-1 0,0 0 0,-1 0 0,1 0 0,0-1 0,0 0 0,0 0 0,0 0 0,0 0 0,0-1 0,0 1 0,0-2 0,0 1 0,1 0 0,-1-1 0,9-2 0,-11 2-62,1 0 0,0 0 0,-1 0 0,0 0 0,1 0 0,-1-1 0,0 1 0,0-1 0,0 0 0,0 0 0,0 0 0,0-1-1,0 1 1,-1-1 0,1 1 0,-1-1 0,0 0 0,0 0 0,0 0 0,0 0 0,3-7 0,1-10-6764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11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31 24575,'0'-2'0,"1"1"0,-1 0 0,1-1 0,0 1 0,-1 0 0,1 0 0,0 0 0,0 0 0,0 0 0,-1 0 0,1 0 0,0 0 0,1 0 0,-1 0 0,0 0 0,0 0 0,0 1 0,0-1 0,1 1 0,-1-1 0,0 1 0,0-1 0,1 1 0,-1-1 0,1 1 0,-1 0 0,3 0 0,43-6 0,-41 6 0,19-1 0,1 0 0,-1 2 0,1 1 0,-1 1 0,0 1 0,38 11 0,-58-13 0,0 0 0,-1 0 0,1 0 0,-1 1 0,1 0 0,-1 0 0,0 0 0,0 0 0,0 1 0,0-1 0,-1 1 0,0 0 0,0 0 0,0 1 0,0-1 0,0 1 0,-1-1 0,0 1 0,0 0 0,0 0 0,0 0 0,-1 0 0,0 0 0,1 6 0,1 15 0,-1 1 0,-1-1 0,-4 44 0,0-22 0,3-19 0,0-8 0,-1 1 0,-4 28 0,3-42 0,0-1 0,0 1 0,-1 0 0,1-1 0,-2 1 0,1-1 0,-1 0 0,-1 0 0,-8 11 0,-25 33 0,-17 20 0,28-39 0,21-23 0,-1-1 0,1 0 0,-16 13 0,-110 92 0,121-104-341,-1-1 0,0 0-1,-24 11 1,12-9-6485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9:11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0 24575,'-3'33'0,"-1"0"0,-2 0 0,-2 0 0,-1-1 0,-1 0 0,-18 39 0,14-40 0,-1 0 0,-2 0 0,0-2 0,-36 46 0,-24-8 0,71-59-136,0 0-1,-1-1 1,0 0-1,-1-1 1,1 1-1,-1-2 1,0 1-1,-1-1 0,-15 8 1,1-5-6690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1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0 184 24575,'124'2'0,"133"-5"0,-243 1 10,0-1 0,-1 0-1,1-1 1,-1 0-1,0-1 1,-1-1 0,1 0-1,21-14 1,5-7-368,42-39 0,-54 43-378,-11 9-6090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2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 0 24575,'0'33'0,"1"0"0,-1-1 0,-2 1 0,-1 0 0,-1 0 0,-2-1 0,-10 32 0,7-33 0,2 1 0,0 0 0,-2 42 0,8-68 0,-11 67 0,6-48 0,2-1 0,-1 30 0,4 42 0,2-40 0,-2 0 0,-15 86 0,14-131 0,0-1 0,0 1 0,1 0 0,0-1 0,1 1 0,1 0 0,2 16 0,-3-24 0,1 0 0,0-1 0,0 1 0,1-1 0,-1 1 0,0-1 0,1 1 0,0-1 0,-1 0 0,1 0 0,0 1 0,0-2 0,0 1 0,0 0 0,1 0 0,-1-1 0,0 1 0,1-1 0,-1 1 0,1-1 0,0 0 0,-1 0 0,1 0 0,0-1 0,0 1 0,-1-1 0,1 1 0,0-1 0,0 0 0,0 0 0,0 0 0,5-1 0,4-1 0,1 1 0,-1-2 0,1 0 0,-1 0 0,0-1 0,0-1 0,13-7 0,-1 0 0,-1-2 0,29-21 0,-17 0-1365,-23 16-5461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14:45:52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0 214 24575,'47'0'0,"62"-2"0,-97 1 0,-1-1 0,0-1 0,0 1 0,0-2 0,0 0 0,0 0 0,14-8 0,-7 3 0,0 1 0,0 2 0,28-8 0,40-16 0,-79 27 0,0-1 0,0 0 0,-1 0 0,0 0 0,0-1 0,0 0 0,0 0 0,-1 0 0,9-12 0,28-27-1365,-29 31-5461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90418-1755-4FE1-8A3D-05574D248D5E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76481-ABB5-47FF-8A54-213CD55FB79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369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这篇文章研究了运动区域的</a:t>
            </a:r>
            <a:r>
              <a:rPr lang="en-US" altLang="zh-CN" dirty="0"/>
              <a:t>Delta</a:t>
            </a:r>
            <a:r>
              <a:rPr lang="zh-CN" altLang="en-US" dirty="0"/>
              <a:t>波段振荡如何预测手部选择。在实验中，参与者需要选择使用左手或右手来快速伸手触及出现的视觉目标。研究人员通过脑电图（</a:t>
            </a:r>
            <a:r>
              <a:rPr lang="en-US" altLang="zh-CN" dirty="0"/>
              <a:t>EEG</a:t>
            </a:r>
            <a:r>
              <a:rPr lang="zh-CN" altLang="en-US" dirty="0"/>
              <a:t>）记录了参与者的脑活动，特别关注</a:t>
            </a:r>
            <a:r>
              <a:rPr lang="en-US" altLang="zh-CN" dirty="0"/>
              <a:t>Delta</a:t>
            </a:r>
            <a:r>
              <a:rPr lang="zh-CN" altLang="en-US" dirty="0"/>
              <a:t>波（</a:t>
            </a:r>
            <a:r>
              <a:rPr lang="en-US" altLang="zh-CN" dirty="0"/>
              <a:t>2–4Hz</a:t>
            </a:r>
            <a:r>
              <a:rPr lang="zh-CN" altLang="en-US" dirty="0"/>
              <a:t>）的振荡相位，发现手部选择以及反应时间与目标出现时刻的</a:t>
            </a:r>
            <a:r>
              <a:rPr lang="en-US" altLang="zh-CN" dirty="0"/>
              <a:t>Delta</a:t>
            </a:r>
            <a:r>
              <a:rPr lang="zh-CN" altLang="en-US" dirty="0"/>
              <a:t>波相位强相关，尤其是在对侧的运动区域。这一研究表明，运动区域的神经元兴奋性是手部选择的一个调节因素，独立于传统的决策变量。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4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为什么两个部分</a:t>
            </a:r>
            <a:r>
              <a:rPr lang="en-IE" altLang="zh-CN" dirty="0"/>
              <a:t>,</a:t>
            </a:r>
            <a:r>
              <a:rPr lang="zh-CN" altLang="en-US" dirty="0"/>
              <a:t>哪个是</a:t>
            </a:r>
            <a:r>
              <a:rPr lang="en-US" altLang="zh-CN" dirty="0" err="1"/>
              <a:t>Mubeta</a:t>
            </a:r>
            <a:r>
              <a:rPr lang="zh-CN" altLang="en-US" dirty="0"/>
              <a:t>？一个先出现一个后出现</a:t>
            </a:r>
            <a:endParaRPr lang="en-IE" altLang="zh-CN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1472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2607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6125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High</a:t>
            </a:r>
            <a:r>
              <a:rPr lang="zh-CN" altLang="en-US" dirty="0"/>
              <a:t>更快</a:t>
            </a:r>
            <a:endParaRPr lang="en-IE" altLang="zh-CN" dirty="0"/>
          </a:p>
          <a:p>
            <a:r>
              <a:rPr lang="zh-CN" altLang="en-US" dirty="0"/>
              <a:t>斜率不同</a:t>
            </a:r>
            <a:endParaRPr lang="en-IE" altLang="zh-CN" dirty="0"/>
          </a:p>
          <a:p>
            <a:r>
              <a:rPr lang="zh-CN" altLang="en-US" dirty="0"/>
              <a:t>似乎从</a:t>
            </a:r>
            <a:r>
              <a:rPr lang="en-IE" altLang="zh-CN" dirty="0"/>
              <a:t>-600</a:t>
            </a:r>
            <a:r>
              <a:rPr lang="zh-CN" altLang="en-US" dirty="0"/>
              <a:t>开始不同（</a:t>
            </a:r>
            <a:r>
              <a:rPr lang="en-US" altLang="zh-CN" dirty="0"/>
              <a:t>Low</a:t>
            </a:r>
            <a:r>
              <a:rPr lang="zh-CN" altLang="en-US" dirty="0"/>
              <a:t>更快启动）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946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更明显？？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8774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BCP </a:t>
            </a:r>
            <a:r>
              <a:rPr lang="en-IE" dirty="0" err="1"/>
              <a:t>contr</a:t>
            </a:r>
            <a:r>
              <a:rPr lang="en-IE" dirty="0"/>
              <a:t> </a:t>
            </a:r>
            <a:r>
              <a:rPr lang="zh-CN" altLang="en-US" dirty="0"/>
              <a:t>和</a:t>
            </a:r>
            <a:r>
              <a:rPr lang="en-US" altLang="zh-CN" dirty="0" err="1"/>
              <a:t>ilp</a:t>
            </a:r>
            <a:r>
              <a:rPr lang="en-US" altLang="zh-CN" dirty="0"/>
              <a:t> </a:t>
            </a:r>
            <a:r>
              <a:rPr lang="zh-CN" altLang="en-US" dirty="0"/>
              <a:t>反应不同且慢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509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FDI</a:t>
            </a:r>
            <a:r>
              <a:rPr lang="zh-CN" altLang="en-US" dirty="0"/>
              <a:t>后</a:t>
            </a:r>
            <a:r>
              <a:rPr lang="en-US" altLang="zh-CN" dirty="0"/>
              <a:t>BCP</a:t>
            </a:r>
            <a:r>
              <a:rPr lang="zh-CN" altLang="en-US" dirty="0"/>
              <a:t>位置靠前在</a:t>
            </a:r>
            <a:r>
              <a:rPr lang="en-US" altLang="zh-CN" dirty="0" err="1"/>
              <a:t>MuBeta</a:t>
            </a:r>
            <a:endParaRPr lang="en-US" altLang="zh-CN" dirty="0"/>
          </a:p>
          <a:p>
            <a:r>
              <a:rPr lang="en-US" altLang="zh-CN" dirty="0"/>
              <a:t>FDI</a:t>
            </a:r>
            <a:r>
              <a:rPr lang="zh-CN" altLang="en-US" dirty="0"/>
              <a:t>反应更强持续长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76481-ABB5-47FF-8A54-213CD55FB79C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281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E33F-CE4E-0CFC-A978-A2404D12C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ABBF5-B7DC-9105-02BD-F35785BD7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88AFC-615D-462E-1B30-909268F2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599C1-AB62-3F4B-8FE7-0B794029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DFEE0-9809-529E-5372-3FA0DE1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969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35F5-7E97-D9A6-51EF-7F3878AA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D4B8F-C790-19EC-3728-F4E52CE57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082CA-5235-0B67-AFA7-558D94EC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353BF-B971-5CA6-451B-DC1D0876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B80C6-A38F-3FF5-05A7-4B3E4DE9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67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AA98E-E129-3E22-96DB-F2C13DDAE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2B795-A0B0-DA6C-2034-23A8535DC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5D9BF-5765-DEEF-3D60-76EE1ECF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71648-5149-A832-4962-F3A42334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DBA88-D177-6C59-5513-FABEDEA7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868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0721-0483-0EF8-46D9-DF6BF02D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DC73-7B62-7FA5-32E8-65D611FB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EB8CB-5F87-83BE-5CF6-727F336A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B9EC8-3373-ED74-5C71-8AF047C9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4166-3F9E-9209-19C5-48BF73B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81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B3AF-25B3-44D7-0613-1E65263A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A1289-1105-53E3-23BC-557091CD4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3952-7C7E-5FC4-BE81-5578B7DD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699E6-F868-01CA-E29B-F15FA168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F1AE-A870-22CD-035C-FA085709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651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2F5C-1E6A-F7B2-86D7-5CE4A843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2146-D8FE-81E4-DAE2-A2CE0E193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2E1FE-78EA-7E33-09CD-A555D50C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ABB68-0C28-7F1D-6E40-EC90AE30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AFF13-36B9-86D2-FAB2-872BEDBD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71CC-5FAD-DD81-C979-B75BDF77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917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8996-8F67-D376-A4E6-72698D2FC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F08A1-CF6C-3493-08F4-77729E63B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55EA3-9C3E-AB1A-E0B2-733F51D5D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F7097-6594-5BD4-9681-D7964E159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30E354-1B22-D287-C935-1BF3BCC00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CA97A6-2AAE-A04E-1884-007F8AC8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8993B-BB7B-437A-0F28-AB430D26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B35BD-9136-9E02-5DB0-A22B1562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0092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BA72-88D9-2F65-C83E-E8092125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FB044-F903-298E-2B3F-DDE695A8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7145F-550B-8268-E62F-352A2F3F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C5F34-FBCE-4B2A-7755-2247D674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3664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70631-7217-144E-3391-55304659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0DC4-A477-35C4-E18F-125F905C3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4606-BE76-A0C7-1825-C1EF76EF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66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EA24-9F87-AEAB-A12B-05E736D7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B149-36E3-D906-E8AC-DA166A77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51546-2264-49A5-EF2B-15650A5DA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9DF06-04C6-B97C-FFE0-2930776E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91791-B823-3362-0562-79806AE74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07687-76F5-726E-D7BB-A044B278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9607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0D64-1C14-FE8E-0E78-ADDB88E5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32E715-94C2-A08F-4A7C-861B366AA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1478A-7F84-EC3D-23B7-BF74089FE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D2B4D-A280-71C2-11B8-26EB7B58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223B0-DEF5-E795-1707-983261B7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3E0B7-B357-39FD-F8F9-553F3AD6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408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19CC4-EEB2-834D-23DC-4CEFC368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17C7E-A2B1-6646-A9B0-86BA7E2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EFAFD-C578-AE01-2CE1-8944768EF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1C36FD-4129-4A40-A962-D6BC9ECA54AD}" type="datetimeFigureOut">
              <a:rPr lang="en-IE" smtClean="0"/>
              <a:t>04/11/2024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16F59-92FD-B0C4-F7A3-599225244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FC3B-C241-7D43-27AE-E5E8A918B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C5FBEF-B3A5-45BB-949D-A407AEFE530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574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690.png"/><Relationship Id="rId26" Type="http://schemas.openxmlformats.org/officeDocument/2006/relationships/image" Target="../media/image7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77.png"/><Relationship Id="rId42" Type="http://schemas.openxmlformats.org/officeDocument/2006/relationships/image" Target="../media/image81.png"/><Relationship Id="rId47" Type="http://schemas.openxmlformats.org/officeDocument/2006/relationships/customXml" Target="../ink/ink23.xml"/><Relationship Id="rId50" Type="http://schemas.openxmlformats.org/officeDocument/2006/relationships/image" Target="../media/image85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71.png"/><Relationship Id="rId16" Type="http://schemas.openxmlformats.org/officeDocument/2006/relationships/image" Target="../media/image6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openxmlformats.org/officeDocument/2006/relationships/customXml" Target="../ink/ink18.xml"/><Relationship Id="rId40" Type="http://schemas.openxmlformats.org/officeDocument/2006/relationships/image" Target="../media/image8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65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82.png"/><Relationship Id="rId52" Type="http://schemas.openxmlformats.org/officeDocument/2006/relationships/image" Target="../media/image86.png"/><Relationship Id="rId4" Type="http://schemas.openxmlformats.org/officeDocument/2006/relationships/image" Target="../media/image620.png"/><Relationship Id="rId9" Type="http://schemas.openxmlformats.org/officeDocument/2006/relationships/customXml" Target="../ink/ink4.xml"/><Relationship Id="rId14" Type="http://schemas.openxmlformats.org/officeDocument/2006/relationships/image" Target="../media/image670.png"/><Relationship Id="rId22" Type="http://schemas.openxmlformats.org/officeDocument/2006/relationships/image" Target="../media/image710.png"/><Relationship Id="rId27" Type="http://schemas.openxmlformats.org/officeDocument/2006/relationships/customXml" Target="../ink/ink13.xml"/><Relationship Id="rId30" Type="http://schemas.openxmlformats.org/officeDocument/2006/relationships/image" Target="../media/image7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84.png"/><Relationship Id="rId56" Type="http://schemas.openxmlformats.org/officeDocument/2006/relationships/image" Target="../media/image88.png"/><Relationship Id="rId8" Type="http://schemas.openxmlformats.org/officeDocument/2006/relationships/image" Target="../media/image6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6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79.png"/><Relationship Id="rId46" Type="http://schemas.openxmlformats.org/officeDocument/2006/relationships/image" Target="../media/image83.png"/><Relationship Id="rId20" Type="http://schemas.openxmlformats.org/officeDocument/2006/relationships/image" Target="../media/image700.png"/><Relationship Id="rId41" Type="http://schemas.openxmlformats.org/officeDocument/2006/relationships/customXml" Target="../ink/ink20.xml"/><Relationship Id="rId5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49" Type="http://schemas.openxmlformats.org/officeDocument/2006/relationships/customXml" Target="../ink/ink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.xml"/><Relationship Id="rId18" Type="http://schemas.openxmlformats.org/officeDocument/2006/relationships/image" Target="../media/image47.png"/><Relationship Id="rId26" Type="http://schemas.openxmlformats.org/officeDocument/2006/relationships/image" Target="../media/image510.png"/><Relationship Id="rId3" Type="http://schemas.openxmlformats.org/officeDocument/2006/relationships/customXml" Target="../ink/ink28.xml"/><Relationship Id="rId21" Type="http://schemas.openxmlformats.org/officeDocument/2006/relationships/customXml" Target="../ink/ink37.xml"/><Relationship Id="rId34" Type="http://schemas.openxmlformats.org/officeDocument/2006/relationships/image" Target="../media/image55.png"/><Relationship Id="rId7" Type="http://schemas.openxmlformats.org/officeDocument/2006/relationships/customXml" Target="../ink/ink30.xml"/><Relationship Id="rId12" Type="http://schemas.openxmlformats.org/officeDocument/2006/relationships/image" Target="../media/image440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33" Type="http://schemas.openxmlformats.org/officeDocument/2006/relationships/customXml" Target="../ink/ink43.xml"/><Relationship Id="rId2" Type="http://schemas.openxmlformats.org/officeDocument/2006/relationships/image" Target="../media/image91.png"/><Relationship Id="rId16" Type="http://schemas.openxmlformats.org/officeDocument/2006/relationships/image" Target="../media/image460.png"/><Relationship Id="rId20" Type="http://schemas.openxmlformats.org/officeDocument/2006/relationships/image" Target="../media/image480.png"/><Relationship Id="rId29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32.xml"/><Relationship Id="rId24" Type="http://schemas.openxmlformats.org/officeDocument/2006/relationships/image" Target="../media/image50.png"/><Relationship Id="rId32" Type="http://schemas.openxmlformats.org/officeDocument/2006/relationships/image" Target="../media/image54.png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520.png"/><Relationship Id="rId36" Type="http://schemas.openxmlformats.org/officeDocument/2006/relationships/image" Target="../media/image560.png"/><Relationship Id="rId10" Type="http://schemas.openxmlformats.org/officeDocument/2006/relationships/image" Target="../media/image430.png"/><Relationship Id="rId19" Type="http://schemas.openxmlformats.org/officeDocument/2006/relationships/customXml" Target="../ink/ink36.xml"/><Relationship Id="rId31" Type="http://schemas.openxmlformats.org/officeDocument/2006/relationships/customXml" Target="../ink/ink42.xml"/><Relationship Id="rId4" Type="http://schemas.openxmlformats.org/officeDocument/2006/relationships/image" Target="../media/image400.png"/><Relationship Id="rId9" Type="http://schemas.openxmlformats.org/officeDocument/2006/relationships/customXml" Target="../ink/ink31.xml"/><Relationship Id="rId14" Type="http://schemas.openxmlformats.org/officeDocument/2006/relationships/image" Target="../media/image450.png"/><Relationship Id="rId22" Type="http://schemas.openxmlformats.org/officeDocument/2006/relationships/image" Target="../media/image490.png"/><Relationship Id="rId27" Type="http://schemas.openxmlformats.org/officeDocument/2006/relationships/customXml" Target="../ink/ink40.xml"/><Relationship Id="rId30" Type="http://schemas.openxmlformats.org/officeDocument/2006/relationships/image" Target="../media/image530.png"/><Relationship Id="rId35" Type="http://schemas.openxmlformats.org/officeDocument/2006/relationships/customXml" Target="../ink/ink44.xml"/><Relationship Id="rId8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.xml"/><Relationship Id="rId18" Type="http://schemas.openxmlformats.org/officeDocument/2006/relationships/image" Target="../media/image98.png"/><Relationship Id="rId26" Type="http://schemas.openxmlformats.org/officeDocument/2006/relationships/image" Target="../media/image1020.png"/><Relationship Id="rId39" Type="http://schemas.openxmlformats.org/officeDocument/2006/relationships/customXml" Target="../ink/ink64.xml"/><Relationship Id="rId21" Type="http://schemas.openxmlformats.org/officeDocument/2006/relationships/customXml" Target="../ink/ink55.xml"/><Relationship Id="rId34" Type="http://schemas.openxmlformats.org/officeDocument/2006/relationships/image" Target="../media/image106.png"/><Relationship Id="rId42" Type="http://schemas.openxmlformats.org/officeDocument/2006/relationships/image" Target="../media/image110.png"/><Relationship Id="rId7" Type="http://schemas.openxmlformats.org/officeDocument/2006/relationships/customXml" Target="../ink/ink48.xml"/><Relationship Id="rId2" Type="http://schemas.openxmlformats.org/officeDocument/2006/relationships/image" Target="../media/image104.png"/><Relationship Id="rId16" Type="http://schemas.openxmlformats.org/officeDocument/2006/relationships/image" Target="../media/image970.png"/><Relationship Id="rId20" Type="http://schemas.openxmlformats.org/officeDocument/2006/relationships/image" Target="../media/image990.png"/><Relationship Id="rId29" Type="http://schemas.openxmlformats.org/officeDocument/2006/relationships/customXml" Target="../ink/ink59.xml"/><Relationship Id="rId41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customXml" Target="../ink/ink50.xml"/><Relationship Id="rId24" Type="http://schemas.openxmlformats.org/officeDocument/2006/relationships/image" Target="../media/image1010.png"/><Relationship Id="rId32" Type="http://schemas.openxmlformats.org/officeDocument/2006/relationships/image" Target="../media/image105.png"/><Relationship Id="rId37" Type="http://schemas.openxmlformats.org/officeDocument/2006/relationships/customXml" Target="../ink/ink63.xml"/><Relationship Id="rId40" Type="http://schemas.openxmlformats.org/officeDocument/2006/relationships/image" Target="../media/image109.png"/><Relationship Id="rId5" Type="http://schemas.openxmlformats.org/officeDocument/2006/relationships/customXml" Target="../ink/ink47.xml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28" Type="http://schemas.openxmlformats.org/officeDocument/2006/relationships/image" Target="../media/image103.png"/><Relationship Id="rId36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customXml" Target="../ink/ink54.xml"/><Relationship Id="rId31" Type="http://schemas.openxmlformats.org/officeDocument/2006/relationships/customXml" Target="../ink/ink60.xml"/><Relationship Id="rId44" Type="http://schemas.openxmlformats.org/officeDocument/2006/relationships/image" Target="../media/image111.png"/><Relationship Id="rId4" Type="http://schemas.openxmlformats.org/officeDocument/2006/relationships/image" Target="../media/image910.png"/><Relationship Id="rId9" Type="http://schemas.openxmlformats.org/officeDocument/2006/relationships/customXml" Target="../ink/ink49.xml"/><Relationship Id="rId14" Type="http://schemas.openxmlformats.org/officeDocument/2006/relationships/image" Target="../media/image960.png"/><Relationship Id="rId22" Type="http://schemas.openxmlformats.org/officeDocument/2006/relationships/image" Target="../media/image1000.png"/><Relationship Id="rId27" Type="http://schemas.openxmlformats.org/officeDocument/2006/relationships/customXml" Target="../ink/ink58.xml"/><Relationship Id="rId30" Type="http://schemas.openxmlformats.org/officeDocument/2006/relationships/image" Target="../media/image1040.png"/><Relationship Id="rId35" Type="http://schemas.openxmlformats.org/officeDocument/2006/relationships/customXml" Target="../ink/ink62.xml"/><Relationship Id="rId43" Type="http://schemas.openxmlformats.org/officeDocument/2006/relationships/customXml" Target="../ink/ink66.xml"/><Relationship Id="rId8" Type="http://schemas.openxmlformats.org/officeDocument/2006/relationships/image" Target="../media/image93.png"/><Relationship Id="rId3" Type="http://schemas.openxmlformats.org/officeDocument/2006/relationships/customXml" Target="../ink/ink46.xml"/><Relationship Id="rId12" Type="http://schemas.openxmlformats.org/officeDocument/2006/relationships/image" Target="../media/image950.png"/><Relationship Id="rId17" Type="http://schemas.openxmlformats.org/officeDocument/2006/relationships/customXml" Target="../ink/ink53.xml"/><Relationship Id="rId25" Type="http://schemas.openxmlformats.org/officeDocument/2006/relationships/customXml" Target="../ink/ink57.xml"/><Relationship Id="rId33" Type="http://schemas.openxmlformats.org/officeDocument/2006/relationships/customXml" Target="../ink/ink61.xml"/><Relationship Id="rId38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8FAD0C-714F-1CCD-E148-83F48AB89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76" y="497330"/>
            <a:ext cx="4130453" cy="606295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dirty="0"/>
              <a:t>delta-band oscillations (2–4Hz) in motor regions </a:t>
            </a:r>
            <a:r>
              <a:rPr lang="en-IE" dirty="0">
                <a:highlight>
                  <a:srgbClr val="FFFF00"/>
                </a:highlight>
              </a:rPr>
              <a:t>predict </a:t>
            </a:r>
            <a:r>
              <a:rPr lang="en-IE" dirty="0"/>
              <a:t>hand choice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Hand selection and </a:t>
            </a:r>
            <a:r>
              <a:rPr lang="en-US" dirty="0">
                <a:highlight>
                  <a:srgbClr val="FFFF00"/>
                </a:highlight>
              </a:rPr>
              <a:t>RT</a:t>
            </a:r>
            <a:r>
              <a:rPr lang="en-US" dirty="0"/>
              <a:t> were influenced by the phase of delta oscillations at </a:t>
            </a:r>
            <a:r>
              <a:rPr lang="en-US" dirty="0">
                <a:highlight>
                  <a:srgbClr val="FFFF00"/>
                </a:highlight>
              </a:rPr>
              <a:t>target onset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brain excitability modulates action selection</a:t>
            </a:r>
            <a:r>
              <a:rPr lang="en-US" dirty="0">
                <a:highlight>
                  <a:srgbClr val="FFFF00"/>
                </a:highlight>
              </a:rPr>
              <a:t> ,independent </a:t>
            </a:r>
            <a:r>
              <a:rPr lang="en-US" dirty="0"/>
              <a:t>of other decision factors.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*(other paper) not symmetric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E471A-539B-36CC-4EF9-0B68373D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58"/>
            <a:ext cx="793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0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951-2238-5EED-2026-6EE206AA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8333B-9508-61AC-50D9-D251F34E9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97102-D879-D09D-2780-3A131A468806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2383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4BCE-1572-74E6-9848-09BAFEED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796E4C-C3AC-BB55-0F6F-567D9CC8C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36BEDF-19CA-1A44-8AE6-3305FFD0CC08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5374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156B-CBBD-8CFB-9EB0-6F31E53F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30EA5B-F519-5130-6A15-86673707B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46402-3D77-6BFD-8054-28F67569E950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6219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0B60-0643-FEBB-0A74-3EB5B35B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108326-91BB-BED2-9F23-0C2209E97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59FA0-62D2-34DE-DAC0-932BFA93A8CD}"/>
              </a:ext>
            </a:extLst>
          </p:cNvPr>
          <p:cNvSpPr txBox="1"/>
          <p:nvPr/>
        </p:nvSpPr>
        <p:spPr>
          <a:xfrm>
            <a:off x="7919545" y="6397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1987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ACAF-3A8E-82A7-68A8-D7BD77A4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 </a:t>
            </a:r>
            <a:r>
              <a:rPr lang="en-IE" dirty="0">
                <a:highlight>
                  <a:srgbClr val="FFFF00"/>
                </a:highlight>
              </a:rPr>
              <a:t>Delta </a:t>
            </a:r>
            <a:r>
              <a:rPr lang="zh-CN" altLang="en-US" dirty="0">
                <a:highlight>
                  <a:srgbClr val="FFFF00"/>
                </a:highlight>
              </a:rPr>
              <a:t>（</a:t>
            </a:r>
            <a:r>
              <a:rPr lang="en-IE" altLang="zh-CN" dirty="0">
                <a:highlight>
                  <a:srgbClr val="FFFF00"/>
                </a:highlight>
              </a:rPr>
              <a:t>theta not that </a:t>
            </a:r>
            <a:r>
              <a:rPr lang="en-IE" altLang="zh-CN" dirty="0" err="1">
                <a:highlight>
                  <a:srgbClr val="FFFF00"/>
                </a:highlight>
              </a:rPr>
              <a:t>observious</a:t>
            </a:r>
            <a:r>
              <a:rPr lang="zh-CN" altLang="en-US" dirty="0">
                <a:highlight>
                  <a:srgbClr val="FFFF00"/>
                </a:highlight>
              </a:rPr>
              <a:t>）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F816A-017A-6EDB-B019-192F9D619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3E7C60-FBFF-E791-0705-A53A51D110F7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0387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8B1B-E864-FD4A-CC06-6F70F036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 </a:t>
            </a:r>
            <a:r>
              <a:rPr lang="en-IE" dirty="0">
                <a:highlight>
                  <a:srgbClr val="FFFF00"/>
                </a:highlight>
              </a:rPr>
              <a:t>Delta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7E0E36-61C9-C608-C7C9-3BE0CD1F6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50768-69CA-3ECA-D69A-BE60352A26D9}"/>
              </a:ext>
            </a:extLst>
          </p:cNvPr>
          <p:cNvSpPr txBox="1"/>
          <p:nvPr/>
        </p:nvSpPr>
        <p:spPr>
          <a:xfrm>
            <a:off x="7861738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38305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6DB6-A108-0192-01AF-2FEDB97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C34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F9D16-83FC-6CC6-0926-FB70414E7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DE4C2-63C8-858B-8596-5B8CC3B3B5D8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86525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E452-3BC9-49C5-CF8E-5DD0BCED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Delta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284E1-0F38-0F3C-36A1-27143AB64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D5985-86C8-23E3-FD94-0A53EACF6E5C}"/>
              </a:ext>
            </a:extLst>
          </p:cNvPr>
          <p:cNvSpPr txBox="1"/>
          <p:nvPr/>
        </p:nvSpPr>
        <p:spPr>
          <a:xfrm>
            <a:off x="7651531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Delta_SL_CR_HL.mat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9114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7112-90BE-18FF-4EA7-E7C9AFBD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FDIBCP _</a:t>
            </a:r>
            <a:r>
              <a:rPr lang="en-IE" dirty="0">
                <a:highlight>
                  <a:srgbClr val="FFFF00"/>
                </a:highlight>
              </a:rPr>
              <a:t>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808F5-E584-85F6-AB4E-AFE4D4D8C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6129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2D2B-3509-28F8-17B3-DEAFB323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C397D-4AEA-0A1D-FE12-4A406DD0D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CDE64D-B771-6536-97CB-50C9C7C335D6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0636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D352-C120-AE71-B12D-751FD594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ITC for delta phase</a:t>
            </a:r>
            <a:br>
              <a:rPr lang="en-IE" dirty="0"/>
            </a:b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92814-C57A-5A04-B2B2-40BD67117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158" y="1825625"/>
            <a:ext cx="9729684" cy="4351338"/>
          </a:xfrm>
        </p:spPr>
      </p:pic>
    </p:spTree>
    <p:extLst>
      <p:ext uri="{BB962C8B-B14F-4D97-AF65-F5344CB8AC3E}">
        <p14:creationId xmlns:p14="http://schemas.microsoft.com/office/powerpoint/2010/main" val="318241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C9C1-8658-7841-2E57-EDE725AB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6F726-0286-AD46-9062-0ABA7BBD9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5DF26-A19B-78F4-92A2-155B71C09D79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5313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3B01B-F2AD-D367-57ED-9445042D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</a:t>
            </a:r>
            <a:r>
              <a:rPr lang="en-US" altLang="zh-CN" dirty="0" err="1"/>
              <a:t>Mubeta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826489-1547-174A-4515-EA41E1F96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415CB-CD18-4D1B-6054-BE5143D4BADC}"/>
              </a:ext>
            </a:extLst>
          </p:cNvPr>
          <p:cNvSpPr txBox="1"/>
          <p:nvPr/>
        </p:nvSpPr>
        <p:spPr>
          <a:xfrm>
            <a:off x="7719848" y="62713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2589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CCFB8-DCCF-D7C6-AC84-A99DAC0F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FDI (wider!!!)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6E7DF-B62B-9CE5-900E-F433974A1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AE9B9-C838-2031-E122-DC0B4BADE47D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73062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A5E1-7647-9185-CEEA-04359ABF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BCP (narrower!!)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C4F83-7979-550B-6BD2-348F9DC3F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68553-BCCB-C246-B48C-428532C409B0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87420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4538-1EAB-39E9-AEFA-B9B7FF53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</a:t>
            </a:r>
            <a:r>
              <a:rPr lang="en-US" altLang="zh-CN" dirty="0">
                <a:highlight>
                  <a:srgbClr val="FFFF00"/>
                </a:highlight>
              </a:rPr>
              <a:t>Delta (how to find a way better select FDI and BCP channel)</a:t>
            </a:r>
            <a:endParaRPr lang="en-IE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61DFD-A25D-1205-9372-3DFB62F75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CD17B-2159-B6E8-7584-9E4994D7B66A}"/>
              </a:ext>
            </a:extLst>
          </p:cNvPr>
          <p:cNvSpPr txBox="1"/>
          <p:nvPr/>
        </p:nvSpPr>
        <p:spPr>
          <a:xfrm>
            <a:off x="7068207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Delta_SL_CR_FDIBCP.mat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3090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FB75-6F2A-BA03-7EB3-C0C21D8D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highlight>
                  <a:srgbClr val="FFFF00"/>
                </a:highlight>
              </a:rPr>
              <a:t>EOL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F396-8960-3059-7FD4-0F883A4AD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413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B9F8-2352-86FC-C2FA-F5CF1A69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EOL_H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C620F-8648-CF34-789E-43BD9F682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9BF07-EC97-32B8-AB79-9D8D15CC1C69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61694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48A-40CE-56B4-B02B-340C2A3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EOL_L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649D6-39C2-4FDB-C806-43990E85F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02330-994B-F606-5B41-E37E3F9E174B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86411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39CE-259E-2D4B-F588-994E9DBA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9FFCB1A-2817-FB44-0347-14D7B740F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EEAB7B-8662-2EF8-11CD-D0C365DCE218}"/>
              </a:ext>
            </a:extLst>
          </p:cNvPr>
          <p:cNvSpPr txBox="1"/>
          <p:nvPr/>
        </p:nvSpPr>
        <p:spPr>
          <a:xfrm>
            <a:off x="7329312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46405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4B16-54FE-A593-1699-BFC87F43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5DF64-B5A8-F4DC-AD08-2B502B785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96" y="1815115"/>
            <a:ext cx="10515600" cy="4351338"/>
          </a:xfrm>
        </p:spPr>
        <p:txBody>
          <a:bodyPr/>
          <a:lstStyle/>
          <a:p>
            <a:r>
              <a:rPr lang="en-IE" dirty="0">
                <a:solidFill>
                  <a:srgbClr val="FF0000"/>
                </a:solidFill>
                <a:highlight>
                  <a:srgbClr val="FFFF00"/>
                </a:highlight>
              </a:rPr>
              <a:t>Updated RL 23Oct2024</a:t>
            </a:r>
          </a:p>
        </p:txBody>
      </p:sp>
    </p:spTree>
    <p:extLst>
      <p:ext uri="{BB962C8B-B14F-4D97-AF65-F5344CB8AC3E}">
        <p14:creationId xmlns:p14="http://schemas.microsoft.com/office/powerpoint/2010/main" val="392252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8827-4A98-D417-DA51-BA1F1DF4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73" y="91856"/>
            <a:ext cx="10515600" cy="1325563"/>
          </a:xfrm>
        </p:spPr>
        <p:txBody>
          <a:bodyPr/>
          <a:lstStyle/>
          <a:p>
            <a:r>
              <a:rPr lang="en-US" altLang="zh-CN" dirty="0" err="1"/>
              <a:t>SL_High_Correct</a:t>
            </a: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0FFB21-6DB3-6E58-C12C-C6A001B8E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7027" y="1416722"/>
            <a:ext cx="10265979" cy="52158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AA2DA-52F9-38FC-4FD3-8BDE04AC843F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99348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C027-320E-7B00-B536-E8EBDEE5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39A872-2C4A-1C79-54A5-785955F81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121A3C-9D03-AEFB-7600-DC6B97A4BA21}"/>
              </a:ext>
            </a:extLst>
          </p:cNvPr>
          <p:cNvSpPr txBox="1"/>
          <p:nvPr/>
        </p:nvSpPr>
        <p:spPr>
          <a:xfrm>
            <a:off x="8565931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53604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9A2C-75C1-C06A-301C-9DFEAD5A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A0D967-C84E-63C1-FF78-D88F0D51C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90404-361C-4825-A416-E14FFA987F00}"/>
              </a:ext>
            </a:extLst>
          </p:cNvPr>
          <p:cNvSpPr txBox="1"/>
          <p:nvPr/>
        </p:nvSpPr>
        <p:spPr>
          <a:xfrm>
            <a:off x="8565931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925930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D5F-990C-5953-B2DA-9262FB74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6043CB-869B-0583-EA1B-B6D9E8591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A43409-0D9C-BE45-2346-5AA192A0AAB8}"/>
              </a:ext>
            </a:extLst>
          </p:cNvPr>
          <p:cNvSpPr txBox="1"/>
          <p:nvPr/>
        </p:nvSpPr>
        <p:spPr>
          <a:xfrm>
            <a:off x="8565931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186395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F492-96B6-8FAD-ED86-7D10E832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C60BB0-DFBA-DBA0-CB65-6A023B430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BBAAAC-DBB7-1CCE-C4D7-DBCB4C2F7792}"/>
              </a:ext>
            </a:extLst>
          </p:cNvPr>
          <p:cNvSpPr txBox="1"/>
          <p:nvPr/>
        </p:nvSpPr>
        <p:spPr>
          <a:xfrm>
            <a:off x="698938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133926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CFAC-3D45-EA45-8F63-71EA31E9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5E34CA-35CC-784F-AEA0-9ABC7CDCF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10F66-3805-7E46-5F1F-B84A66CCD411}"/>
              </a:ext>
            </a:extLst>
          </p:cNvPr>
          <p:cNvSpPr txBox="1"/>
          <p:nvPr/>
        </p:nvSpPr>
        <p:spPr>
          <a:xfrm>
            <a:off x="698938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899425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CCFC-DF10-5BFE-D500-2C48D3E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9642C0-B7C9-04B3-56D6-EB23511EA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069" y="2001044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C3F33-E8B2-57AF-E6F2-37597D7DBF33}"/>
              </a:ext>
            </a:extLst>
          </p:cNvPr>
          <p:cNvSpPr txBox="1"/>
          <p:nvPr/>
        </p:nvSpPr>
        <p:spPr>
          <a:xfrm>
            <a:off x="698938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8E7B4B-19A3-ADCC-190A-12C6252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8337"/>
            <a:ext cx="4345170" cy="22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5684-91D3-A135-0DC2-9258AC3A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F9E5A-B95C-FF3F-85F5-EC392CC5C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7DDC48-1E2D-994A-F8F5-78349AED9B27}"/>
              </a:ext>
            </a:extLst>
          </p:cNvPr>
          <p:cNvSpPr txBox="1"/>
          <p:nvPr/>
        </p:nvSpPr>
        <p:spPr>
          <a:xfrm>
            <a:off x="8747937" y="61272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10215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4674-6DA6-6AC3-C570-BA2D12D4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F04856-326A-FC20-9F7F-F01672443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DA55C-0411-C35D-B670-376A85E8CC9D}"/>
              </a:ext>
            </a:extLst>
          </p:cNvPr>
          <p:cNvSpPr txBox="1"/>
          <p:nvPr/>
        </p:nvSpPr>
        <p:spPr>
          <a:xfrm>
            <a:off x="7684681" y="59425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05288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F0AC-F156-833B-7B65-0F55E876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5C4B4-0B33-BE3B-BBE4-4E0FBED85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49" y="2008078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18EFE-A2C0-C2FA-E6F9-2E2D138C71B8}"/>
              </a:ext>
            </a:extLst>
          </p:cNvPr>
          <p:cNvSpPr txBox="1"/>
          <p:nvPr/>
        </p:nvSpPr>
        <p:spPr>
          <a:xfrm>
            <a:off x="7684681" y="59425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highlight>
                  <a:srgbClr val="FFFF00"/>
                </a:highlight>
                <a:latin typeface="Menlo"/>
              </a:rPr>
              <a:t>Delta</a:t>
            </a:r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_EOL_HL.mat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8BBA-942E-9D2A-3EAC-1290B4CE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61" y="0"/>
            <a:ext cx="4962424" cy="2521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B3E13-86EA-E63A-DF0C-759710340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36" y="2393419"/>
            <a:ext cx="4604131" cy="34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6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F74-8335-F999-6501-93F7D92A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8B847F-DE89-85A8-C048-E98E481F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43F8D-8FD2-2B7C-1BDA-C8454CEA7C8D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2146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7128-C449-2253-FCC3-CA62A67C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SL_Low_Correct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27C108-E528-BACF-2A66-4C2524E6B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E60E78-3836-D95E-36AF-DB356D30DDA2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81941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F641-97AE-9A48-467C-F513ED45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A4A9AA-C74F-1081-6091-4F0688140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22D1B9-E890-74BC-25EF-EC1D252FBDE4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68021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5CD5-ABA8-A3F8-EB96-59598D23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Asymmetry!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96D3C5-24F1-7EED-4BE2-C8828E1A2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987" y="2099078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20E994-E4EE-1C51-9B08-58D7C79D05D6}"/>
              </a:ext>
            </a:extLst>
          </p:cNvPr>
          <p:cNvSpPr txBox="1"/>
          <p:nvPr/>
        </p:nvSpPr>
        <p:spPr>
          <a:xfrm>
            <a:off x="7844170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625C6-EA1B-86E6-3022-2712B726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87" y="2309215"/>
            <a:ext cx="5053817" cy="3790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4D657-F7AC-9E4C-D0F6-0D86773C1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282" y="59899"/>
            <a:ext cx="4274841" cy="217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70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DC69-6616-5E8A-9C09-CD2D0B5C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374037-D2F1-3769-2B05-CACAE5CA7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DB1FF1-6683-7482-A8F9-3EF162CDB60F}"/>
              </a:ext>
            </a:extLst>
          </p:cNvPr>
          <p:cNvSpPr txBox="1"/>
          <p:nvPr/>
        </p:nvSpPr>
        <p:spPr>
          <a:xfrm>
            <a:off x="6543235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3428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E79D-14C2-4D02-AF0D-47DA3DF3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8227D9-E4DE-C18B-0D25-13F016539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8AFD3-94F6-E8AC-F995-78ED3679CD87}"/>
              </a:ext>
            </a:extLst>
          </p:cNvPr>
          <p:cNvSpPr txBox="1"/>
          <p:nvPr/>
        </p:nvSpPr>
        <p:spPr>
          <a:xfrm>
            <a:off x="6543235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9255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4306-0CC6-9BE6-067D-A460E53F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15D09-B66E-F757-BA8D-642E09BBA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BE54B-94CA-25C9-56C6-CBC04C306CB0}"/>
              </a:ext>
            </a:extLst>
          </p:cNvPr>
          <p:cNvSpPr txBox="1"/>
          <p:nvPr/>
        </p:nvSpPr>
        <p:spPr>
          <a:xfrm>
            <a:off x="6543235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BE17B-4A3A-1895-12BF-C0780CB8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03" y="0"/>
            <a:ext cx="5690382" cy="2891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D80A6-7998-9275-B0DC-9682AEC3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9237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8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32D0-738D-5479-5843-FE7A6B2E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CF008E-A096-0158-BB85-21E3A1495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A4F25-3735-7D95-4E95-FDD933708E9A}"/>
              </a:ext>
            </a:extLst>
          </p:cNvPr>
          <p:cNvSpPr txBox="1"/>
          <p:nvPr/>
        </p:nvSpPr>
        <p:spPr>
          <a:xfrm>
            <a:off x="5910189" y="6308209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77333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FB2C8-B336-ED7B-8B7A-28663855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C3D5-ED97-F17E-E79E-02C9FEE52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D22451-2DAF-1016-0C46-1A5E5486C80C}"/>
              </a:ext>
            </a:extLst>
          </p:cNvPr>
          <p:cNvSpPr txBox="1"/>
          <p:nvPr/>
        </p:nvSpPr>
        <p:spPr>
          <a:xfrm>
            <a:off x="5910189" y="6308209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1481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AF4E-9731-D664-5A2E-A8312555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Asymmetry!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B0E0D-00D4-9C73-FD8A-E272A5168B65}"/>
              </a:ext>
            </a:extLst>
          </p:cNvPr>
          <p:cNvSpPr txBox="1"/>
          <p:nvPr/>
        </p:nvSpPr>
        <p:spPr>
          <a:xfrm>
            <a:off x="5910189" y="6308209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011B41-C881-06AD-E708-D3F1E7717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49" y="2307709"/>
            <a:ext cx="5334000" cy="40005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6A072-1F86-46E6-EE87-0E6A3FBBE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98" y="331788"/>
            <a:ext cx="6629001" cy="336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1E3-10D6-74DC-23FB-1F566B88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endParaRPr lang="en-I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333F38-65A6-997E-A13D-E8A9F8004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CBCC6-3F7F-03B5-D5B3-985F0AB419CD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02232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A6B9-DE91-F6B6-AEE6-9E5E2C67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BCP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00E7-AF70-4221-FBB9-F2BC07AA0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713EEA-6AAF-E1FA-21D3-35CA0B18385D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028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47B0-3B8B-7E50-D6C8-79CA6231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E56682-7CD7-56C0-ABC1-CB910245D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917" y="1119352"/>
            <a:ext cx="9951906" cy="505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06D2D-2365-E3DB-823D-458D8C384DCF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793669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552C-A24D-E098-1FB4-0FAB9EBE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 Asymmetry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C5792-4D10-04EB-6291-D3275D895CDE}"/>
              </a:ext>
            </a:extLst>
          </p:cNvPr>
          <p:cNvSpPr txBox="1"/>
          <p:nvPr/>
        </p:nvSpPr>
        <p:spPr>
          <a:xfrm>
            <a:off x="7950495" y="63119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871F9D0-9C0C-517A-F5C4-344EDC1A0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71382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F7CFF-ABF7-D7FB-088B-FF41738D6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338" y="2071382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06E30-5461-31BA-647E-B8AC87484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073" y="-132446"/>
            <a:ext cx="4337622" cy="220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28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5AFD-4F90-EAEB-43C2-21AFA68D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highlight>
                  <a:srgbClr val="FFFF00"/>
                </a:highlight>
              </a:rPr>
              <a:t>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F017-854F-E755-C49B-417AF32F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2242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ACF9-FE8F-025F-0345-7B6416BF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EF103C-D1B3-1661-E4DD-73C1EFE08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5CCE5-CC5D-CC24-CF31-72A83D04AEAE}"/>
              </a:ext>
            </a:extLst>
          </p:cNvPr>
          <p:cNvSpPr txBox="1"/>
          <p:nvPr/>
        </p:nvSpPr>
        <p:spPr>
          <a:xfrm>
            <a:off x="8029903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05030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7320-55D5-EF40-7A5E-F6BF9F38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B8F60-A627-3C06-540B-5D39E5D0F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CBF33-D25E-3E02-6167-BEA76E9989CD}"/>
              </a:ext>
            </a:extLst>
          </p:cNvPr>
          <p:cNvSpPr txBox="1"/>
          <p:nvPr/>
        </p:nvSpPr>
        <p:spPr>
          <a:xfrm>
            <a:off x="8029903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858824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BF56-DD3C-11B0-5237-3DBCD5A7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AVG C34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12D358-BD8D-1EE1-2A3C-31A2908FB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55" y="1960562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9166D-D07C-5C46-EAB1-323FEA21ABAF}"/>
              </a:ext>
            </a:extLst>
          </p:cNvPr>
          <p:cNvSpPr txBox="1"/>
          <p:nvPr/>
        </p:nvSpPr>
        <p:spPr>
          <a:xfrm>
            <a:off x="8029903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3DB05-DA13-81B7-4247-2294C844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26" y="2015539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4E7BE0-163A-3647-A6E8-02EA6F76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381" y="-48428"/>
            <a:ext cx="4227181" cy="21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81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BAA6-8985-0C93-FC3D-553DB3A8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430406-AF60-67C4-8BD5-FD77B5766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DE1A-B1A5-DE63-4B40-88263296D708}"/>
              </a:ext>
            </a:extLst>
          </p:cNvPr>
          <p:cNvSpPr txBox="1"/>
          <p:nvPr/>
        </p:nvSpPr>
        <p:spPr>
          <a:xfrm>
            <a:off x="5776546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068892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6B15-1143-8894-5034-6E579FB2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0BD21D-9769-D856-B7BB-DE0214303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1DEB0-5FDB-85F9-4382-73D2B550528A}"/>
              </a:ext>
            </a:extLst>
          </p:cNvPr>
          <p:cNvSpPr txBox="1"/>
          <p:nvPr/>
        </p:nvSpPr>
        <p:spPr>
          <a:xfrm>
            <a:off x="5776546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91651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81FD-73ED-292C-B332-D40CB043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EEB432-2A65-F3F8-03F6-A0FA3B05D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902" y="1937739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26414-9BE4-05E8-81FE-6DDB2608363D}"/>
              </a:ext>
            </a:extLst>
          </p:cNvPr>
          <p:cNvSpPr txBox="1"/>
          <p:nvPr/>
        </p:nvSpPr>
        <p:spPr>
          <a:xfrm>
            <a:off x="5776546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D03D7-35E3-9F37-AE75-060C60E2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71" y="2452687"/>
            <a:ext cx="6096001" cy="30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88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6F23-FD39-6734-96E6-FF50E9AB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90331B-E85D-B0DC-0D5C-425CD24ED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E781D-E353-1D99-4F7D-0143326B4008}"/>
              </a:ext>
            </a:extLst>
          </p:cNvPr>
          <p:cNvSpPr txBox="1"/>
          <p:nvPr/>
        </p:nvSpPr>
        <p:spPr>
          <a:xfrm>
            <a:off x="6620608" y="6247787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845720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F166-155E-7151-754E-20F943B0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501B3D-A27E-C247-29F3-FA1E5F977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708AA-7EE3-FE84-7DEA-9DE571C67202}"/>
              </a:ext>
            </a:extLst>
          </p:cNvPr>
          <p:cNvSpPr txBox="1"/>
          <p:nvPr/>
        </p:nvSpPr>
        <p:spPr>
          <a:xfrm>
            <a:off x="6620608" y="6247787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0725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6E3-3C18-0C89-4DE2-E750AA84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C34-</a:t>
            </a:r>
            <a:endParaRPr lang="en-I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15D992-A7E7-AF77-336E-588CF6132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1192" y="1192925"/>
            <a:ext cx="10262125" cy="521526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E4DBBB-AB0D-1FBD-19B1-868DAF13B415}"/>
              </a:ext>
            </a:extLst>
          </p:cNvPr>
          <p:cNvSpPr txBox="1"/>
          <p:nvPr/>
        </p:nvSpPr>
        <p:spPr>
          <a:xfrm>
            <a:off x="7719849" y="63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008013"/>
                </a:solidFill>
                <a:effectLst/>
                <a:latin typeface="Menlo"/>
              </a:rPr>
              <a:t>MuBeta_SL_CR_HL.mat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779264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0137-61D6-AD5E-4650-22909495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1B2421-C981-DC0D-44F8-92BF33CDD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085451"/>
            <a:ext cx="5334000" cy="4000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A0A3D-D73E-E469-C8C7-22ECBEC8BF37}"/>
              </a:ext>
            </a:extLst>
          </p:cNvPr>
          <p:cNvSpPr txBox="1"/>
          <p:nvPr/>
        </p:nvSpPr>
        <p:spPr>
          <a:xfrm>
            <a:off x="6620608" y="6247787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64818-A1F6-DFFF-3C46-47F5D0CD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18" y="331788"/>
            <a:ext cx="6435181" cy="32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42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D835-5E4A-C43F-8AB4-2891FE53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AA3E0-DC6D-F9E6-80D4-6B3DD2167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58479-BC4C-EC19-C265-67B8543409F8}"/>
              </a:ext>
            </a:extLst>
          </p:cNvPr>
          <p:cNvSpPr txBox="1"/>
          <p:nvPr/>
        </p:nvSpPr>
        <p:spPr>
          <a:xfrm>
            <a:off x="7935310" y="5942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201048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BF34-3772-DB8C-9C26-507C8B94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D6AFF-69EC-44E7-05D3-A2C68EDB8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529880-0C26-73DD-AEAE-E5E98F2E5007}"/>
              </a:ext>
            </a:extLst>
          </p:cNvPr>
          <p:cNvSpPr txBox="1"/>
          <p:nvPr/>
        </p:nvSpPr>
        <p:spPr>
          <a:xfrm>
            <a:off x="7935310" y="5942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FA27671-9B08-C316-F6EF-06593C3A638F}"/>
                  </a:ext>
                </a:extLst>
              </p14:cNvPr>
              <p14:cNvContentPartPr/>
              <p14:nvPr/>
            </p14:nvContentPartPr>
            <p14:xfrm>
              <a:off x="2762586" y="1881170"/>
              <a:ext cx="3997440" cy="138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FA27671-9B08-C316-F6EF-06593C3A63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6466" y="1875050"/>
                <a:ext cx="400968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9ADFA9-540E-2E93-7467-B9FEC985D8D3}"/>
                  </a:ext>
                </a:extLst>
              </p14:cNvPr>
              <p14:cNvContentPartPr/>
              <p14:nvPr/>
            </p14:nvContentPartPr>
            <p14:xfrm>
              <a:off x="2837826" y="1201490"/>
              <a:ext cx="560880" cy="358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9ADFA9-540E-2E93-7467-B9FEC985D8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1706" y="1195370"/>
                <a:ext cx="5731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307AE0-2B54-6B7C-F938-9369B26A1144}"/>
                  </a:ext>
                </a:extLst>
              </p14:cNvPr>
              <p14:cNvContentPartPr/>
              <p14:nvPr/>
            </p14:nvContentPartPr>
            <p14:xfrm>
              <a:off x="3571506" y="1322090"/>
              <a:ext cx="171720" cy="212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307AE0-2B54-6B7C-F938-9369B26A11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5386" y="1315970"/>
                <a:ext cx="183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FF673F-5463-68A0-4765-DC2EB247A1A4}"/>
                  </a:ext>
                </a:extLst>
              </p14:cNvPr>
              <p14:cNvContentPartPr/>
              <p14:nvPr/>
            </p14:nvContentPartPr>
            <p14:xfrm>
              <a:off x="3877866" y="1235330"/>
              <a:ext cx="137160" cy="359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FF673F-5463-68A0-4765-DC2EB247A1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71746" y="1229210"/>
                <a:ext cx="149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A3EECC-1FB7-5B70-D880-9D9F010EA95D}"/>
                  </a:ext>
                </a:extLst>
              </p14:cNvPr>
              <p14:cNvContentPartPr/>
              <p14:nvPr/>
            </p14:nvContentPartPr>
            <p14:xfrm>
              <a:off x="3993786" y="1425770"/>
              <a:ext cx="367920" cy="235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A3EECC-1FB7-5B70-D880-9D9F010EA9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87666" y="1419650"/>
                <a:ext cx="38016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E46245D-A57D-D049-7E7D-52B3D7818ACA}"/>
              </a:ext>
            </a:extLst>
          </p:cNvPr>
          <p:cNvGrpSpPr/>
          <p:nvPr/>
        </p:nvGrpSpPr>
        <p:grpSpPr>
          <a:xfrm>
            <a:off x="4721346" y="1081970"/>
            <a:ext cx="1722960" cy="676440"/>
            <a:chOff x="4721346" y="1081970"/>
            <a:chExt cx="1722960" cy="6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2F597D-0A81-B265-D956-1FE072CAD7F4}"/>
                    </a:ext>
                  </a:extLst>
                </p14:cNvPr>
                <p14:cNvContentPartPr/>
                <p14:nvPr/>
              </p14:nvContentPartPr>
              <p14:xfrm>
                <a:off x="4721346" y="1397690"/>
                <a:ext cx="258480" cy="21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2F597D-0A81-B265-D956-1FE072CAD7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5226" y="1391570"/>
                  <a:ext cx="270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138085-7FA9-2ED6-CFCF-3313239AC287}"/>
                    </a:ext>
                  </a:extLst>
                </p14:cNvPr>
                <p14:cNvContentPartPr/>
                <p14:nvPr/>
              </p14:nvContentPartPr>
              <p14:xfrm>
                <a:off x="5065866" y="1300490"/>
                <a:ext cx="246600" cy="6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138085-7FA9-2ED6-CFCF-3313239AC2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59746" y="1294370"/>
                  <a:ext cx="2588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DB535C-26AC-448F-582A-91E59C649A9E}"/>
                    </a:ext>
                  </a:extLst>
                </p14:cNvPr>
                <p14:cNvContentPartPr/>
                <p14:nvPr/>
              </p14:nvContentPartPr>
              <p14:xfrm>
                <a:off x="5151186" y="1219130"/>
                <a:ext cx="121320" cy="412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DB535C-26AC-448F-582A-91E59C649A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45066" y="1213010"/>
                  <a:ext cx="1335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D58C54-0D49-6635-B614-969B9983F5F3}"/>
                    </a:ext>
                  </a:extLst>
                </p14:cNvPr>
                <p14:cNvContentPartPr/>
                <p14:nvPr/>
              </p14:nvContentPartPr>
              <p14:xfrm>
                <a:off x="5318226" y="1268090"/>
                <a:ext cx="205200" cy="77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D58C54-0D49-6635-B614-969B9983F5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12106" y="1261970"/>
                  <a:ext cx="217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BE1C42-5D70-6F4E-12DB-84DF75855DA2}"/>
                    </a:ext>
                  </a:extLst>
                </p14:cNvPr>
                <p14:cNvContentPartPr/>
                <p14:nvPr/>
              </p14:nvContentPartPr>
              <p14:xfrm>
                <a:off x="5384826" y="1198250"/>
                <a:ext cx="70560" cy="40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BE1C42-5D70-6F4E-12DB-84DF75855DA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78706" y="1192130"/>
                  <a:ext cx="828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0E417D-7FF0-1DD4-B091-7911E97A5CDC}"/>
                    </a:ext>
                  </a:extLst>
                </p14:cNvPr>
                <p14:cNvContentPartPr/>
                <p14:nvPr/>
              </p14:nvContentPartPr>
              <p14:xfrm>
                <a:off x="5486346" y="1367090"/>
                <a:ext cx="138240" cy="19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0E417D-7FF0-1DD4-B091-7911E97A5C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80226" y="1360970"/>
                  <a:ext cx="150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C4D0F3-B6C8-977E-DBC3-8564F1CE0CCC}"/>
                    </a:ext>
                  </a:extLst>
                </p14:cNvPr>
                <p14:cNvContentPartPr/>
                <p14:nvPr/>
              </p14:nvContentPartPr>
              <p14:xfrm>
                <a:off x="5708466" y="1370690"/>
                <a:ext cx="145800" cy="163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C4D0F3-B6C8-977E-DBC3-8564F1CE0C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02346" y="1364570"/>
                  <a:ext cx="158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6EF5E5-FA26-6894-9426-B88145DB93D8}"/>
                    </a:ext>
                  </a:extLst>
                </p14:cNvPr>
                <p14:cNvContentPartPr/>
                <p14:nvPr/>
              </p14:nvContentPartPr>
              <p14:xfrm>
                <a:off x="5959026" y="1229570"/>
                <a:ext cx="108720" cy="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6EF5E5-FA26-6894-9426-B88145DB93D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52906" y="1223450"/>
                  <a:ext cx="120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B9ECBF-3CD1-291F-74FF-2DEEF12C6F97}"/>
                    </a:ext>
                  </a:extLst>
                </p14:cNvPr>
                <p14:cNvContentPartPr/>
                <p14:nvPr/>
              </p14:nvContentPartPr>
              <p14:xfrm>
                <a:off x="5874066" y="1081970"/>
                <a:ext cx="159120" cy="58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B9ECBF-3CD1-291F-74FF-2DEEF12C6F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67946" y="1075850"/>
                  <a:ext cx="17136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BAE482-1489-139A-60A9-D26AF84336DD}"/>
                    </a:ext>
                  </a:extLst>
                </p14:cNvPr>
                <p14:cNvContentPartPr/>
                <p14:nvPr/>
              </p14:nvContentPartPr>
              <p14:xfrm>
                <a:off x="6018066" y="1429010"/>
                <a:ext cx="4320" cy="132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BAE482-1489-139A-60A9-D26AF84336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11946" y="1422890"/>
                  <a:ext cx="1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F2AC992-831B-1A62-087F-6D8A0D76645F}"/>
                    </a:ext>
                  </a:extLst>
                </p14:cNvPr>
                <p14:cNvContentPartPr/>
                <p14:nvPr/>
              </p14:nvContentPartPr>
              <p14:xfrm>
                <a:off x="6074946" y="1323890"/>
                <a:ext cx="19440" cy="39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2AC992-831B-1A62-087F-6D8A0D76645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68826" y="1317770"/>
                  <a:ext cx="31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A2D706-303D-E249-D2D6-9D711641AE80}"/>
                    </a:ext>
                  </a:extLst>
                </p14:cNvPr>
                <p14:cNvContentPartPr/>
                <p14:nvPr/>
              </p14:nvContentPartPr>
              <p14:xfrm>
                <a:off x="6140106" y="1365290"/>
                <a:ext cx="167760" cy="31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A2D706-303D-E249-D2D6-9D711641AE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33986" y="1359170"/>
                  <a:ext cx="180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AD8D84-B3B3-AAE5-F0AF-8B1DF06187C5}"/>
                    </a:ext>
                  </a:extLst>
                </p14:cNvPr>
                <p14:cNvContentPartPr/>
                <p14:nvPr/>
              </p14:nvContentPartPr>
              <p14:xfrm>
                <a:off x="6336666" y="1492370"/>
                <a:ext cx="107640" cy="266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AD8D84-B3B3-AAE5-F0AF-8B1DF06187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30546" y="1486250"/>
                  <a:ext cx="11988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CB6580-557E-5510-30BB-A2CAFE6EC525}"/>
              </a:ext>
            </a:extLst>
          </p:cNvPr>
          <p:cNvGrpSpPr/>
          <p:nvPr/>
        </p:nvGrpSpPr>
        <p:grpSpPr>
          <a:xfrm>
            <a:off x="6841746" y="1219130"/>
            <a:ext cx="747720" cy="593280"/>
            <a:chOff x="6841746" y="1219130"/>
            <a:chExt cx="74772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4D61BD-E473-20A5-28EB-7A2D1BDDC798}"/>
                    </a:ext>
                  </a:extLst>
                </p14:cNvPr>
                <p14:cNvContentPartPr/>
                <p14:nvPr/>
              </p14:nvContentPartPr>
              <p14:xfrm>
                <a:off x="6841746" y="1439810"/>
                <a:ext cx="156960" cy="31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4D61BD-E473-20A5-28EB-7A2D1BDDC7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35626" y="1433690"/>
                  <a:ext cx="169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2C881D-8133-326A-8EDB-C5F3A1920FDA}"/>
                    </a:ext>
                  </a:extLst>
                </p14:cNvPr>
                <p14:cNvContentPartPr/>
                <p14:nvPr/>
              </p14:nvContentPartPr>
              <p14:xfrm>
                <a:off x="6905106" y="1397690"/>
                <a:ext cx="39600" cy="247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2C881D-8133-326A-8EDB-C5F3A1920FD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98986" y="1391570"/>
                  <a:ext cx="51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89C60A-37A0-5B4B-6CE8-4A10CDBD0450}"/>
                    </a:ext>
                  </a:extLst>
                </p14:cNvPr>
                <p14:cNvContentPartPr/>
                <p14:nvPr/>
              </p14:nvContentPartPr>
              <p14:xfrm>
                <a:off x="7034706" y="1219130"/>
                <a:ext cx="50040" cy="42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89C60A-37A0-5B4B-6CE8-4A10CDBD04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28586" y="1213010"/>
                  <a:ext cx="62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DDEC5B1-6D89-E92F-0000-925B231C269D}"/>
                    </a:ext>
                  </a:extLst>
                </p14:cNvPr>
                <p14:cNvContentPartPr/>
                <p14:nvPr/>
              </p14:nvContentPartPr>
              <p14:xfrm>
                <a:off x="7114626" y="1492370"/>
                <a:ext cx="12240" cy="20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DDEC5B1-6D89-E92F-0000-925B231C269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08506" y="1486250"/>
                  <a:ext cx="24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BE9ADA-3356-89F6-D2CE-1E503C92C752}"/>
                    </a:ext>
                  </a:extLst>
                </p14:cNvPr>
                <p14:cNvContentPartPr/>
                <p14:nvPr/>
              </p14:nvContentPartPr>
              <p14:xfrm>
                <a:off x="7177626" y="1544930"/>
                <a:ext cx="32400" cy="158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BE9ADA-3356-89F6-D2CE-1E503C92C75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71506" y="1538810"/>
                  <a:ext cx="44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F8A495-945A-758B-388C-178D1819BADD}"/>
                    </a:ext>
                  </a:extLst>
                </p14:cNvPr>
                <p14:cNvContentPartPr/>
                <p14:nvPr/>
              </p14:nvContentPartPr>
              <p14:xfrm>
                <a:off x="7273026" y="1366370"/>
                <a:ext cx="360" cy="28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F8A495-945A-758B-388C-178D1819BAD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66906" y="1360250"/>
                  <a:ext cx="12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D2CABF-765B-BD02-D356-D8BA53B8E9F7}"/>
                    </a:ext>
                  </a:extLst>
                </p14:cNvPr>
                <p14:cNvContentPartPr/>
                <p14:nvPr/>
              </p14:nvContentPartPr>
              <p14:xfrm>
                <a:off x="7316226" y="1470770"/>
                <a:ext cx="63000" cy="15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D2CABF-765B-BD02-D356-D8BA53B8E9F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10106" y="1464650"/>
                  <a:ext cx="75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46AD3B-BDB9-B1EC-AB95-816C18713E88}"/>
                    </a:ext>
                  </a:extLst>
                </p14:cNvPr>
                <p14:cNvContentPartPr/>
                <p14:nvPr/>
              </p14:nvContentPartPr>
              <p14:xfrm>
                <a:off x="7390386" y="1502450"/>
                <a:ext cx="157680" cy="309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46AD3B-BDB9-B1EC-AB95-816C18713E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84266" y="1496330"/>
                  <a:ext cx="1699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8E369A-A0A6-E04A-06BF-94F20962917A}"/>
                    </a:ext>
                  </a:extLst>
                </p14:cNvPr>
                <p14:cNvContentPartPr/>
                <p14:nvPr/>
              </p14:nvContentPartPr>
              <p14:xfrm>
                <a:off x="7549866" y="1593170"/>
                <a:ext cx="39600" cy="142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8E369A-A0A6-E04A-06BF-94F20962917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43746" y="1587050"/>
                  <a:ext cx="51840" cy="15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396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5982-A4F0-D090-1053-0A1CE480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Diff slop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6A8732-3323-1F06-05ED-CBA318CBA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7" y="1867401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65CC3-3221-9EF6-1C26-42685EE36384}"/>
              </a:ext>
            </a:extLst>
          </p:cNvPr>
          <p:cNvSpPr txBox="1"/>
          <p:nvPr/>
        </p:nvSpPr>
        <p:spPr>
          <a:xfrm>
            <a:off x="7935310" y="5942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4FEE9-9D19-7417-1C8B-73C0E1C2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69" y="212211"/>
            <a:ext cx="4220117" cy="2144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590D25-1204-C88F-4FC4-760939BF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68757"/>
            <a:ext cx="4750191" cy="35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7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265-2FCA-F6D4-96B3-1AA32057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7C25BD-E390-75D4-B271-C1A00FE0C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D60F52-1279-ABC1-DC7A-27EF7F212822}"/>
              </a:ext>
            </a:extLst>
          </p:cNvPr>
          <p:cNvSpPr txBox="1"/>
          <p:nvPr/>
        </p:nvSpPr>
        <p:spPr>
          <a:xfrm>
            <a:off x="7388772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MuBeta_RL_FDIBCP.mat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F2FADC-7BB1-0BA9-C05D-8B58021D3748}"/>
                  </a:ext>
                </a:extLst>
              </p14:cNvPr>
              <p14:cNvContentPartPr/>
              <p14:nvPr/>
            </p14:nvContentPartPr>
            <p14:xfrm>
              <a:off x="8417405" y="3498742"/>
              <a:ext cx="1169640" cy="99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F2FADC-7BB1-0BA9-C05D-8B58021D37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1285" y="3492622"/>
                <a:ext cx="1181880" cy="10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A3218AE-1983-B64A-7AF7-F5E403AAA421}"/>
              </a:ext>
            </a:extLst>
          </p:cNvPr>
          <p:cNvGrpSpPr/>
          <p:nvPr/>
        </p:nvGrpSpPr>
        <p:grpSpPr>
          <a:xfrm>
            <a:off x="2879525" y="1429102"/>
            <a:ext cx="5277600" cy="1881720"/>
            <a:chOff x="2879525" y="1429102"/>
            <a:chExt cx="5277600" cy="188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1C0894-3A30-CC40-6893-93A6179FBA02}"/>
                    </a:ext>
                  </a:extLst>
                </p14:cNvPr>
                <p14:cNvContentPartPr/>
                <p14:nvPr/>
              </p14:nvContentPartPr>
              <p14:xfrm>
                <a:off x="2879525" y="1848862"/>
                <a:ext cx="5277600" cy="146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1C0894-3A30-CC40-6893-93A6179FBA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73405" y="1842742"/>
                  <a:ext cx="5289840" cy="14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4826D6-8738-9392-FC1C-D429C5EB18D6}"/>
                    </a:ext>
                  </a:extLst>
                </p14:cNvPr>
                <p14:cNvContentPartPr/>
                <p14:nvPr/>
              </p14:nvContentPartPr>
              <p14:xfrm>
                <a:off x="4169405" y="1588222"/>
                <a:ext cx="100080" cy="218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4826D6-8738-9392-FC1C-D429C5EB18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63285" y="1582102"/>
                  <a:ext cx="112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7D12A7-5593-DF63-2DF4-46AB765CED54}"/>
                    </a:ext>
                  </a:extLst>
                </p14:cNvPr>
                <p14:cNvContentPartPr/>
                <p14:nvPr/>
              </p14:nvContentPartPr>
              <p14:xfrm>
                <a:off x="4254365" y="1733302"/>
                <a:ext cx="244080" cy="133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7D12A7-5593-DF63-2DF4-46AB765CED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48245" y="1727182"/>
                  <a:ext cx="256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A39538-5BA0-D7B1-46ED-F60B2947F26E}"/>
                    </a:ext>
                  </a:extLst>
                </p14:cNvPr>
                <p14:cNvContentPartPr/>
                <p14:nvPr/>
              </p14:nvContentPartPr>
              <p14:xfrm>
                <a:off x="4521125" y="1755262"/>
                <a:ext cx="149760" cy="176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A39538-5BA0-D7B1-46ED-F60B2947F2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15005" y="1749142"/>
                  <a:ext cx="162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65D8F9-DC97-B9B4-38D3-F80024770FFC}"/>
                    </a:ext>
                  </a:extLst>
                </p14:cNvPr>
                <p14:cNvContentPartPr/>
                <p14:nvPr/>
              </p14:nvContentPartPr>
              <p14:xfrm>
                <a:off x="4756205" y="1536742"/>
                <a:ext cx="16560" cy="407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65D8F9-DC97-B9B4-38D3-F80024770F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50085" y="1530622"/>
                  <a:ext cx="288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8686556-7A2B-B6B8-31FC-EFDBE162DEEC}"/>
                    </a:ext>
                  </a:extLst>
                </p14:cNvPr>
                <p14:cNvContentPartPr/>
                <p14:nvPr/>
              </p14:nvContentPartPr>
              <p14:xfrm>
                <a:off x="4949525" y="1759582"/>
                <a:ext cx="115920" cy="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8686556-7A2B-B6B8-31FC-EFDBE162DE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3405" y="1753462"/>
                  <a:ext cx="1281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9962F8-037B-46A4-3145-BD45D263AAED}"/>
                    </a:ext>
                  </a:extLst>
                </p14:cNvPr>
                <p14:cNvContentPartPr/>
                <p14:nvPr/>
              </p14:nvContentPartPr>
              <p14:xfrm>
                <a:off x="5172725" y="1625662"/>
                <a:ext cx="151920" cy="1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9962F8-037B-46A4-3145-BD45D263AA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66605" y="1619542"/>
                  <a:ext cx="164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66BF04-3A6D-D13D-0BDF-67B9634CE245}"/>
                    </a:ext>
                  </a:extLst>
                </p14:cNvPr>
                <p14:cNvContentPartPr/>
                <p14:nvPr/>
              </p14:nvContentPartPr>
              <p14:xfrm>
                <a:off x="5177765" y="1489582"/>
                <a:ext cx="123840" cy="318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66BF04-3A6D-D13D-0BDF-67B9634CE24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71645" y="1483462"/>
                  <a:ext cx="1360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60572E-2C6E-8292-54E6-DB9398E264E8}"/>
                    </a:ext>
                  </a:extLst>
                </p14:cNvPr>
                <p14:cNvContentPartPr/>
                <p14:nvPr/>
              </p14:nvContentPartPr>
              <p14:xfrm>
                <a:off x="5357765" y="1673902"/>
                <a:ext cx="43200" cy="158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60572E-2C6E-8292-54E6-DB9398E264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51645" y="1667782"/>
                  <a:ext cx="55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004A14-A440-7723-098B-2CA2C2F427A4}"/>
                    </a:ext>
                  </a:extLst>
                </p14:cNvPr>
                <p14:cNvContentPartPr/>
                <p14:nvPr/>
              </p14:nvContentPartPr>
              <p14:xfrm>
                <a:off x="5443445" y="1480942"/>
                <a:ext cx="360" cy="77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004A14-A440-7723-098B-2CA2C2F427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37325" y="1474822"/>
                  <a:ext cx="12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7B7EF1-93FD-0F62-B3DE-9F53745C113E}"/>
                    </a:ext>
                  </a:extLst>
                </p14:cNvPr>
                <p14:cNvContentPartPr/>
                <p14:nvPr/>
              </p14:nvContentPartPr>
              <p14:xfrm>
                <a:off x="5475485" y="1721422"/>
                <a:ext cx="230760" cy="242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7B7EF1-93FD-0F62-B3DE-9F53745C11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69365" y="1715302"/>
                  <a:ext cx="243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FBB823-17C9-626D-4009-0DA2C9EBE724}"/>
                    </a:ext>
                  </a:extLst>
                </p14:cNvPr>
                <p14:cNvContentPartPr/>
                <p14:nvPr/>
              </p14:nvContentPartPr>
              <p14:xfrm>
                <a:off x="5717765" y="1728982"/>
                <a:ext cx="249120" cy="259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FBB823-17C9-626D-4009-0DA2C9EBE7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11645" y="1722862"/>
                  <a:ext cx="2613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53A340-BB5A-2FFD-9FBB-D0126F535893}"/>
                    </a:ext>
                  </a:extLst>
                </p14:cNvPr>
                <p14:cNvContentPartPr/>
                <p14:nvPr/>
              </p14:nvContentPartPr>
              <p14:xfrm>
                <a:off x="6181445" y="1496782"/>
                <a:ext cx="146520" cy="309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53A340-BB5A-2FFD-9FBB-D0126F53589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75325" y="1490662"/>
                  <a:ext cx="158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70389C-FFEE-52F9-6076-084BF2B3795F}"/>
                    </a:ext>
                  </a:extLst>
                </p14:cNvPr>
                <p14:cNvContentPartPr/>
                <p14:nvPr/>
              </p14:nvContentPartPr>
              <p14:xfrm>
                <a:off x="6194405" y="2009062"/>
                <a:ext cx="58680" cy="11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70389C-FFEE-52F9-6076-084BF2B379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88285" y="2002942"/>
                  <a:ext cx="70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3287DF-6196-2694-AD28-4E1640D87CFB}"/>
                    </a:ext>
                  </a:extLst>
                </p14:cNvPr>
                <p14:cNvContentPartPr/>
                <p14:nvPr/>
              </p14:nvContentPartPr>
              <p14:xfrm>
                <a:off x="6447845" y="1429102"/>
                <a:ext cx="142920" cy="27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3287DF-6196-2694-AD28-4E1640D87CF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41725" y="1422982"/>
                  <a:ext cx="155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9466B6-FD98-E870-1E35-03E401E2D32F}"/>
                    </a:ext>
                  </a:extLst>
                </p14:cNvPr>
                <p14:cNvContentPartPr/>
                <p14:nvPr/>
              </p14:nvContentPartPr>
              <p14:xfrm>
                <a:off x="6451805" y="1918702"/>
                <a:ext cx="2520" cy="83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9466B6-FD98-E870-1E35-03E401E2D3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45685" y="1912582"/>
                  <a:ext cx="14760" cy="9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4298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2A82-6DA1-FCF7-1311-7B680726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9EB646-DFD1-297B-75EC-9AFCBAD88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0F9BC-33C9-DF3D-0D6F-1765737059DF}"/>
              </a:ext>
            </a:extLst>
          </p:cNvPr>
          <p:cNvSpPr txBox="1"/>
          <p:nvPr/>
        </p:nvSpPr>
        <p:spPr>
          <a:xfrm>
            <a:off x="7388772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MuBeta_RL_FDIBCP.mat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A52D9A-C208-D8DA-4948-CD43847E9B27}"/>
                  </a:ext>
                </a:extLst>
              </p14:cNvPr>
              <p14:cNvContentPartPr/>
              <p14:nvPr/>
            </p14:nvContentPartPr>
            <p14:xfrm>
              <a:off x="8460965" y="3468502"/>
              <a:ext cx="1285200" cy="1014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A52D9A-C208-D8DA-4948-CD43847E9B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4845" y="3462382"/>
                <a:ext cx="1297440" cy="10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230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C3F2-B045-520C-6293-892D1C67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Asymmetry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4ECB4-467F-D6DD-CC45-DC5209B14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5" y="2038026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14695-1EF1-3C93-63C8-38414540DF13}"/>
              </a:ext>
            </a:extLst>
          </p:cNvPr>
          <p:cNvSpPr txBox="1"/>
          <p:nvPr/>
        </p:nvSpPr>
        <p:spPr>
          <a:xfrm>
            <a:off x="7388772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FE91A-C109-AB9D-3F94-94CB4C88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66" y="2038026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A5CDC2-EE40-518F-AB7C-194FC8521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772" y="-33606"/>
            <a:ext cx="4178581" cy="212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54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05E4-F9BA-264B-FD03-18BC3A45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81709-EF96-85FD-6755-4212072AA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CEC67-50A7-CD27-FD12-39D2688D0CF4}"/>
              </a:ext>
            </a:extLst>
          </p:cNvPr>
          <p:cNvSpPr txBox="1"/>
          <p:nvPr/>
        </p:nvSpPr>
        <p:spPr>
          <a:xfrm>
            <a:off x="4207998" y="6043804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18223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6755-761B-259A-9574-BBFDB9C0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BDP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A27FF-32F7-AD20-DC13-EA010D578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C9BC7-6417-E398-B98A-6A5A432103F9}"/>
              </a:ext>
            </a:extLst>
          </p:cNvPr>
          <p:cNvSpPr txBox="1"/>
          <p:nvPr/>
        </p:nvSpPr>
        <p:spPr>
          <a:xfrm>
            <a:off x="4207998" y="6043804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0213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BDD3-37BE-CDBD-D6ED-DED7F5D1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DE63E-8CBE-8330-9309-F87F9482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428" y="2669259"/>
            <a:ext cx="4243868" cy="31829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72BC4-9916-429C-3B32-265CA7DC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08" y="852293"/>
            <a:ext cx="5521467" cy="2805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92401-DD58-2A62-A5C2-8409B08BBB16}"/>
              </a:ext>
            </a:extLst>
          </p:cNvPr>
          <p:cNvSpPr txBox="1"/>
          <p:nvPr/>
        </p:nvSpPr>
        <p:spPr>
          <a:xfrm>
            <a:off x="4207998" y="6043804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Beta_RL_FDIBCP.mat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0315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F5D3-0434-0475-518D-E56F9B12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8428D-CE96-A1DA-AA70-7A3FB2426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9F1DE-DFD8-AEDE-984C-CE892C501EA8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72056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4CD4-AEE5-F3C0-4B8E-772FD4B8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AB1E11-C096-A045-858C-1E1368901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202F6-4801-A29E-76A5-884C5C1EFB70}"/>
              </a:ext>
            </a:extLst>
          </p:cNvPr>
          <p:cNvSpPr txBox="1"/>
          <p:nvPr/>
        </p:nvSpPr>
        <p:spPr>
          <a:xfrm>
            <a:off x="7619414" y="62266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153649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12C9-D990-B3E7-B6B2-55E1937E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994DB0-1381-09B9-DD19-DEEB50A3A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384BCD-BCA9-57D1-7ADD-8019C00971DC}"/>
              </a:ext>
            </a:extLst>
          </p:cNvPr>
          <p:cNvSpPr txBox="1"/>
          <p:nvPr/>
        </p:nvSpPr>
        <p:spPr>
          <a:xfrm>
            <a:off x="4862146" y="6308209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293882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1DC9-C429-62A5-FF0C-8B6DD74C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5D865-C4C6-3A0D-6547-A9E594D27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940C6-8F84-D648-FFD4-A5E67E90A011}"/>
              </a:ext>
            </a:extLst>
          </p:cNvPr>
          <p:cNvSpPr txBox="1"/>
          <p:nvPr/>
        </p:nvSpPr>
        <p:spPr>
          <a:xfrm>
            <a:off x="5045027" y="6311900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Mu_RL_FDIBCP.mat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54E40-6DCA-E76D-0DD2-E4D6DB186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967" y="592040"/>
            <a:ext cx="6096001" cy="309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2F1810-D044-136E-4F53-AD3E0E8E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2" y="21883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435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3F32-D786-FA7E-1ED3-C18D012D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FDI</a:t>
            </a:r>
            <a:endParaRPr lang="en-I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CA6452-AC07-75B5-D592-5F8CAF53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36ED507-DF4F-CB09-3B08-D8DA80D377B3}"/>
              </a:ext>
            </a:extLst>
          </p:cNvPr>
          <p:cNvGrpSpPr/>
          <p:nvPr/>
        </p:nvGrpSpPr>
        <p:grpSpPr>
          <a:xfrm>
            <a:off x="1901474" y="619817"/>
            <a:ext cx="7842960" cy="4246920"/>
            <a:chOff x="1901474" y="619817"/>
            <a:chExt cx="7842960" cy="42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2946560-9225-F773-A840-DBD6440F7B33}"/>
                    </a:ext>
                  </a:extLst>
                </p14:cNvPr>
                <p14:cNvContentPartPr/>
                <p14:nvPr/>
              </p14:nvContentPartPr>
              <p14:xfrm>
                <a:off x="1901474" y="1659857"/>
                <a:ext cx="7842960" cy="3206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2946560-9225-F773-A840-DBD6440F7B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5354" y="1653737"/>
                  <a:ext cx="7855200" cy="32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D1C343-B09B-93B8-C966-F5FE88CC2C69}"/>
                    </a:ext>
                  </a:extLst>
                </p14:cNvPr>
                <p14:cNvContentPartPr/>
                <p14:nvPr/>
              </p14:nvContentPartPr>
              <p14:xfrm>
                <a:off x="3644954" y="894857"/>
                <a:ext cx="334440" cy="52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D1C343-B09B-93B8-C966-F5FE88CC2C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8834" y="888737"/>
                  <a:ext cx="346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A74B9A-D22E-4E8B-63EC-B5965A49468A}"/>
                    </a:ext>
                  </a:extLst>
                </p14:cNvPr>
                <p14:cNvContentPartPr/>
                <p14:nvPr/>
              </p14:nvContentPartPr>
              <p14:xfrm>
                <a:off x="4141394" y="1271777"/>
                <a:ext cx="18252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A74B9A-D22E-4E8B-63EC-B5965A4946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5274" y="1265657"/>
                  <a:ext cx="194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EAEBD7-25E4-8568-68E2-931BFB71C6BA}"/>
                    </a:ext>
                  </a:extLst>
                </p14:cNvPr>
                <p14:cNvContentPartPr/>
                <p14:nvPr/>
              </p14:nvContentPartPr>
              <p14:xfrm>
                <a:off x="4514714" y="756617"/>
                <a:ext cx="68400" cy="62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EAEBD7-25E4-8568-68E2-931BFB71C6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08594" y="750497"/>
                  <a:ext cx="8064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E56CE5-3625-4B4D-DCDC-4BB9471C6B19}"/>
                    </a:ext>
                  </a:extLst>
                </p14:cNvPr>
                <p14:cNvContentPartPr/>
                <p14:nvPr/>
              </p14:nvContentPartPr>
              <p14:xfrm>
                <a:off x="4655834" y="830417"/>
                <a:ext cx="145800" cy="36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E56CE5-3625-4B4D-DCDC-4BB9471C6B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49714" y="824297"/>
                  <a:ext cx="1580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BCE8FD-A9BD-8B7A-3B55-0654B89EB768}"/>
                    </a:ext>
                  </a:extLst>
                </p14:cNvPr>
                <p14:cNvContentPartPr/>
                <p14:nvPr/>
              </p14:nvContentPartPr>
              <p14:xfrm>
                <a:off x="4721354" y="819977"/>
                <a:ext cx="240120" cy="589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BCE8FD-A9BD-8B7A-3B55-0654B89EB7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5234" y="813857"/>
                  <a:ext cx="2523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66328D-6C34-5436-C8FA-09027E8B4B22}"/>
                    </a:ext>
                  </a:extLst>
                </p14:cNvPr>
                <p14:cNvContentPartPr/>
                <p14:nvPr/>
              </p14:nvContentPartPr>
              <p14:xfrm>
                <a:off x="5013314" y="851297"/>
                <a:ext cx="137520" cy="47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66328D-6C34-5436-C8FA-09027E8B4B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7194" y="845177"/>
                  <a:ext cx="1497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13F2EA-8D24-AB82-033D-4F1AE6F48502}"/>
                    </a:ext>
                  </a:extLst>
                </p14:cNvPr>
                <p14:cNvContentPartPr/>
                <p14:nvPr/>
              </p14:nvContentPartPr>
              <p14:xfrm>
                <a:off x="5343074" y="619817"/>
                <a:ext cx="606240" cy="1037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13F2EA-8D24-AB82-033D-4F1AE6F485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36954" y="613697"/>
                  <a:ext cx="618480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9D3B79-09FA-E784-4210-F3A2D9B7B73D}"/>
                    </a:ext>
                  </a:extLst>
                </p14:cNvPr>
                <p14:cNvContentPartPr/>
                <p14:nvPr/>
              </p14:nvContentPartPr>
              <p14:xfrm>
                <a:off x="6002594" y="1029857"/>
                <a:ext cx="293040" cy="429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9D3B79-09FA-E784-4210-F3A2D9B7B7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96474" y="1023737"/>
                  <a:ext cx="3052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1860F5-EE6C-6D32-9BE9-3C35FE2C598E}"/>
                    </a:ext>
                  </a:extLst>
                </p14:cNvPr>
                <p14:cNvContentPartPr/>
                <p14:nvPr/>
              </p14:nvContentPartPr>
              <p14:xfrm>
                <a:off x="6203114" y="1269617"/>
                <a:ext cx="337680" cy="203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1860F5-EE6C-6D32-9BE9-3C35FE2C59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96994" y="1263497"/>
                  <a:ext cx="349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662475-2898-B74C-DC9A-1FAB55B41535}"/>
                    </a:ext>
                  </a:extLst>
                </p14:cNvPr>
                <p14:cNvContentPartPr/>
                <p14:nvPr/>
              </p14:nvContentPartPr>
              <p14:xfrm>
                <a:off x="6539354" y="1292657"/>
                <a:ext cx="191880" cy="18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662475-2898-B74C-DC9A-1FAB55B415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33234" y="1286537"/>
                  <a:ext cx="204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5115DB-F737-9CBA-1A76-C0249178A075}"/>
                    </a:ext>
                  </a:extLst>
                </p14:cNvPr>
                <p14:cNvContentPartPr/>
                <p14:nvPr/>
              </p14:nvContentPartPr>
              <p14:xfrm>
                <a:off x="6780914" y="1124537"/>
                <a:ext cx="51480" cy="444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5115DB-F737-9CBA-1A76-C0249178A07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74794" y="1118417"/>
                  <a:ext cx="637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363DD3C-154D-0B75-B42B-2ADF9492F033}"/>
                    </a:ext>
                  </a:extLst>
                </p14:cNvPr>
                <p14:cNvContentPartPr/>
                <p14:nvPr/>
              </p14:nvContentPartPr>
              <p14:xfrm>
                <a:off x="6947234" y="1289777"/>
                <a:ext cx="195480" cy="1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363DD3C-154D-0B75-B42B-2ADF9492F0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41114" y="1283657"/>
                  <a:ext cx="207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A161BFC-4416-7646-40EE-A1534A1EBFF7}"/>
                    </a:ext>
                  </a:extLst>
                </p14:cNvPr>
                <p14:cNvContentPartPr/>
                <p14:nvPr/>
              </p14:nvContentPartPr>
              <p14:xfrm>
                <a:off x="7230914" y="1149377"/>
                <a:ext cx="192240" cy="1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A161BFC-4416-7646-40EE-A1534A1EBFF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24794" y="1143257"/>
                  <a:ext cx="204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499C8E-C46B-7A01-7E01-B771EF1A4446}"/>
                    </a:ext>
                  </a:extLst>
                </p14:cNvPr>
                <p14:cNvContentPartPr/>
                <p14:nvPr/>
              </p14:nvContentPartPr>
              <p14:xfrm>
                <a:off x="7304354" y="893057"/>
                <a:ext cx="126360" cy="628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499C8E-C46B-7A01-7E01-B771EF1A44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98234" y="886937"/>
                  <a:ext cx="138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39EE3B-9026-FEF6-9429-AFF1F2A8FD14}"/>
                    </a:ext>
                  </a:extLst>
                </p14:cNvPr>
                <p14:cNvContentPartPr/>
                <p14:nvPr/>
              </p14:nvContentPartPr>
              <p14:xfrm>
                <a:off x="7541594" y="1250177"/>
                <a:ext cx="36360" cy="10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39EE3B-9026-FEF6-9429-AFF1F2A8FD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35474" y="1244057"/>
                  <a:ext cx="48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3356BF3-6DF2-72DA-BEFD-39D717696087}"/>
                    </a:ext>
                  </a:extLst>
                </p14:cNvPr>
                <p14:cNvContentPartPr/>
                <p14:nvPr/>
              </p14:nvContentPartPr>
              <p14:xfrm>
                <a:off x="7598474" y="1092857"/>
                <a:ext cx="9720" cy="4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3356BF3-6DF2-72DA-BEFD-39D71769608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92354" y="1086737"/>
                  <a:ext cx="21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2CCF0D-0D3A-FD2E-87C2-2E1A35F2BF38}"/>
                    </a:ext>
                  </a:extLst>
                </p14:cNvPr>
                <p14:cNvContentPartPr/>
                <p14:nvPr/>
              </p14:nvContentPartPr>
              <p14:xfrm>
                <a:off x="7684874" y="1208417"/>
                <a:ext cx="306000" cy="316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2CCF0D-0D3A-FD2E-87C2-2E1A35F2BF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78754" y="1202297"/>
                  <a:ext cx="318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31A79B-58B7-8883-CA1B-3438F5523D82}"/>
                    </a:ext>
                  </a:extLst>
                </p14:cNvPr>
                <p14:cNvContentPartPr/>
                <p14:nvPr/>
              </p14:nvContentPartPr>
              <p14:xfrm>
                <a:off x="7986914" y="1217417"/>
                <a:ext cx="211680" cy="367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E31A79B-58B7-8883-CA1B-3438F5523D8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80794" y="1211297"/>
                  <a:ext cx="2239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3E669F0-050F-2CFE-707A-7A0619C2A5DA}"/>
                    </a:ext>
                  </a:extLst>
                </p14:cNvPr>
                <p14:cNvContentPartPr/>
                <p14:nvPr/>
              </p14:nvContentPartPr>
              <p14:xfrm>
                <a:off x="8504234" y="998177"/>
                <a:ext cx="158400" cy="323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3E669F0-050F-2CFE-707A-7A0619C2A5D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98114" y="992057"/>
                  <a:ext cx="170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175767-3665-D72E-B3BD-18CDD4CC7DD0}"/>
                    </a:ext>
                  </a:extLst>
                </p14:cNvPr>
                <p14:cNvContentPartPr/>
                <p14:nvPr/>
              </p14:nvContentPartPr>
              <p14:xfrm>
                <a:off x="8305154" y="1607657"/>
                <a:ext cx="135000" cy="21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175767-3665-D72E-B3BD-18CDD4CC7DD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9034" y="1601537"/>
                  <a:ext cx="147240" cy="232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B16A894-A63A-26A3-6F71-4838B25BA8B7}"/>
              </a:ext>
            </a:extLst>
          </p:cNvPr>
          <p:cNvSpPr txBox="1"/>
          <p:nvPr/>
        </p:nvSpPr>
        <p:spPr>
          <a:xfrm>
            <a:off x="7430714" y="61614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138150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E5D4-F178-4212-4048-EE860797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C7ADE5-7E14-1B13-D820-E9A48F64B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03673-7F46-0AAF-DF45-D5F4C5EE0FC4}"/>
              </a:ext>
            </a:extLst>
          </p:cNvPr>
          <p:cNvSpPr txBox="1"/>
          <p:nvPr/>
        </p:nvSpPr>
        <p:spPr>
          <a:xfrm>
            <a:off x="7430714" y="61614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718929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762F-9E93-97CF-0992-44AEFBCFD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50" y="159064"/>
            <a:ext cx="10515600" cy="1325563"/>
          </a:xfrm>
        </p:spPr>
        <p:txBody>
          <a:bodyPr/>
          <a:lstStyle/>
          <a:p>
            <a:r>
              <a:rPr lang="en-IE" dirty="0"/>
              <a:t>Diff slop, diff end point/ turning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5ADFB-7F9E-2CB7-015D-882F58FDA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405" y="1058650"/>
            <a:ext cx="5334000" cy="4000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56A4B6-6CC7-5587-B82D-1FAAA8371D8D}"/>
              </a:ext>
            </a:extLst>
          </p:cNvPr>
          <p:cNvSpPr txBox="1"/>
          <p:nvPr/>
        </p:nvSpPr>
        <p:spPr>
          <a:xfrm>
            <a:off x="7430714" y="61614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0DA1E-2774-8771-7427-ACE59461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890" y="1925828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AEA2C-360E-8614-0844-DBB88B47B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8" y="3678366"/>
            <a:ext cx="6100223" cy="30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841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06B6-23E9-0230-B81F-3E23A174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EEBC1-40EC-096D-89EC-BDF84BAC1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07885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573-BD2E-736B-235F-BE998A84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8D3B-6DAF-15E6-BAD2-05E963BE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4033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071D-9A95-A129-3DEA-8E782F2A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3750-4F19-0A81-7C4F-8128646D3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888540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CABD-BF9A-DE11-8629-2B5256BD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E090-2244-41E4-A7CA-CDCDE7AF1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8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AC7E-F8AA-8567-D0EF-7A2FE88D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59B2F-B05C-0D1C-0F56-8227C1493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BCD483-E2F0-C399-3F91-9742959DBE7D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961945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E1F5-7EB6-0383-484A-8C3500B5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1D422-04F3-6D1F-B6E6-701248650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65118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A209-DAFD-99FB-5849-B7C287EC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A892-77CB-2652-85F1-14097EBB1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4269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ADF7-2FF0-ACB3-06BA-8016E41D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8DC6B-A9A5-A247-1E07-8DCF02E48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077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865C-70F2-ED43-D9AF-AC765F4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C34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5E918-9185-8679-7179-DE88C61B2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917" y="1825625"/>
            <a:ext cx="85621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716FB-3772-62C7-DE62-44976A554605}"/>
              </a:ext>
            </a:extLst>
          </p:cNvPr>
          <p:cNvSpPr txBox="1"/>
          <p:nvPr/>
        </p:nvSpPr>
        <p:spPr>
          <a:xfrm>
            <a:off x="781969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b="0" i="0" dirty="0">
                <a:solidFill>
                  <a:srgbClr val="A709F5"/>
                </a:solidFill>
                <a:effectLst/>
                <a:latin typeface="Menlo"/>
              </a:rPr>
              <a:t>Beta_SL_CR_HL.mat</a:t>
            </a:r>
            <a:endParaRPr lang="sv-S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71111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1005</Words>
  <Application>Microsoft Office PowerPoint</Application>
  <PresentationFormat>Widescreen</PresentationFormat>
  <Paragraphs>165</Paragraphs>
  <Slides>82</Slides>
  <Notes>8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Menlo</vt:lpstr>
      <vt:lpstr>Aptos</vt:lpstr>
      <vt:lpstr>Aptos Display</vt:lpstr>
      <vt:lpstr>Arial</vt:lpstr>
      <vt:lpstr>Office Theme</vt:lpstr>
      <vt:lpstr>PowerPoint Presentation</vt:lpstr>
      <vt:lpstr>ITC for delta phase </vt:lpstr>
      <vt:lpstr>SL_High_Correct</vt:lpstr>
      <vt:lpstr>SL_Low_Correct</vt:lpstr>
      <vt:lpstr>C34</vt:lpstr>
      <vt:lpstr>C34-</vt:lpstr>
      <vt:lpstr>H</vt:lpstr>
      <vt:lpstr>L</vt:lpstr>
      <vt:lpstr>C34</vt:lpstr>
      <vt:lpstr>AVG C34</vt:lpstr>
      <vt:lpstr>H</vt:lpstr>
      <vt:lpstr>L</vt:lpstr>
      <vt:lpstr>AVG C34</vt:lpstr>
      <vt:lpstr>H Delta （theta not that observious）</vt:lpstr>
      <vt:lpstr>L Delta</vt:lpstr>
      <vt:lpstr>C34</vt:lpstr>
      <vt:lpstr>AVG C34 Delta</vt:lpstr>
      <vt:lpstr>FDIBCP _SL</vt:lpstr>
      <vt:lpstr>FDI</vt:lpstr>
      <vt:lpstr>BCP</vt:lpstr>
      <vt:lpstr>AVG C34 Mubeta</vt:lpstr>
      <vt:lpstr>FDI (wider!!!)</vt:lpstr>
      <vt:lpstr>BCP (narrower!!)</vt:lpstr>
      <vt:lpstr>AVG C34 Delta (how to find a way better select FDI and BCP channel)</vt:lpstr>
      <vt:lpstr>EOL</vt:lpstr>
      <vt:lpstr>EOL_H</vt:lpstr>
      <vt:lpstr>EOL_L</vt:lpstr>
      <vt:lpstr>AVG C34</vt:lpstr>
      <vt:lpstr>PowerPoint Presentation</vt:lpstr>
      <vt:lpstr>H</vt:lpstr>
      <vt:lpstr>L</vt:lpstr>
      <vt:lpstr>PowerPoint Presentation</vt:lpstr>
      <vt:lpstr>H</vt:lpstr>
      <vt:lpstr>L</vt:lpstr>
      <vt:lpstr>PowerPoint Presentation</vt:lpstr>
      <vt:lpstr>H</vt:lpstr>
      <vt:lpstr>L</vt:lpstr>
      <vt:lpstr>AVG C34</vt:lpstr>
      <vt:lpstr>FDI</vt:lpstr>
      <vt:lpstr>BCP</vt:lpstr>
      <vt:lpstr>Asymmetry!</vt:lpstr>
      <vt:lpstr>FDI</vt:lpstr>
      <vt:lpstr>BCP</vt:lpstr>
      <vt:lpstr>PowerPoint Presentation</vt:lpstr>
      <vt:lpstr>FDI</vt:lpstr>
      <vt:lpstr>BCP</vt:lpstr>
      <vt:lpstr>Asymmetry!</vt:lpstr>
      <vt:lpstr>FDI</vt:lpstr>
      <vt:lpstr>BCP</vt:lpstr>
      <vt:lpstr>AVG C34 Asymmetry</vt:lpstr>
      <vt:lpstr>RL</vt:lpstr>
      <vt:lpstr>H</vt:lpstr>
      <vt:lpstr>L</vt:lpstr>
      <vt:lpstr>AVG C34</vt:lpstr>
      <vt:lpstr>H</vt:lpstr>
      <vt:lpstr>L</vt:lpstr>
      <vt:lpstr>PowerPoint Presentation</vt:lpstr>
      <vt:lpstr>H</vt:lpstr>
      <vt:lpstr>L</vt:lpstr>
      <vt:lpstr>PowerPoint Presentation</vt:lpstr>
      <vt:lpstr>H</vt:lpstr>
      <vt:lpstr>L</vt:lpstr>
      <vt:lpstr>Diff slop</vt:lpstr>
      <vt:lpstr>FDI</vt:lpstr>
      <vt:lpstr>BCP</vt:lpstr>
      <vt:lpstr>Asymmetry</vt:lpstr>
      <vt:lpstr>FDI</vt:lpstr>
      <vt:lpstr>BDP</vt:lpstr>
      <vt:lpstr>PowerPoint Presentation</vt:lpstr>
      <vt:lpstr>FDI</vt:lpstr>
      <vt:lpstr>BCP</vt:lpstr>
      <vt:lpstr>PowerPoint Presentation</vt:lpstr>
      <vt:lpstr>FDI</vt:lpstr>
      <vt:lpstr>BCP</vt:lpstr>
      <vt:lpstr>Diff slop, diff end point/ turning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18</cp:revision>
  <dcterms:created xsi:type="dcterms:W3CDTF">2024-10-16T21:37:22Z</dcterms:created>
  <dcterms:modified xsi:type="dcterms:W3CDTF">2024-11-04T01:30:44Z</dcterms:modified>
</cp:coreProperties>
</file>